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7932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325" y="8074580"/>
            <a:ext cx="5138420" cy="1335405"/>
          </a:xfrm>
          <a:custGeom>
            <a:avLst/>
            <a:gdLst/>
            <a:ahLst/>
            <a:cxnLst/>
            <a:rect l="l" t="t" r="r" b="b"/>
            <a:pathLst>
              <a:path w="5138420" h="1335404">
                <a:moveTo>
                  <a:pt x="5138039" y="0"/>
                </a:moveTo>
                <a:lnTo>
                  <a:pt x="0" y="0"/>
                </a:lnTo>
                <a:lnTo>
                  <a:pt x="0" y="1371"/>
                </a:lnTo>
                <a:lnTo>
                  <a:pt x="0" y="1333944"/>
                </a:lnTo>
                <a:lnTo>
                  <a:pt x="0" y="1335316"/>
                </a:lnTo>
                <a:lnTo>
                  <a:pt x="3925989" y="1335316"/>
                </a:lnTo>
                <a:lnTo>
                  <a:pt x="3928478" y="1332572"/>
                </a:lnTo>
                <a:lnTo>
                  <a:pt x="5135537" y="2743"/>
                </a:lnTo>
                <a:lnTo>
                  <a:pt x="5138039" y="0"/>
                </a:lnTo>
                <a:close/>
              </a:path>
            </a:pathLst>
          </a:custGeom>
          <a:solidFill>
            <a:srgbClr val="31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072715" y="0"/>
            <a:ext cx="4487545" cy="3649345"/>
          </a:xfrm>
          <a:custGeom>
            <a:avLst/>
            <a:gdLst/>
            <a:ahLst/>
            <a:cxnLst/>
            <a:rect l="l" t="t" r="r" b="b"/>
            <a:pathLst>
              <a:path w="4487545" h="3649345">
                <a:moveTo>
                  <a:pt x="4487280" y="0"/>
                </a:moveTo>
                <a:lnTo>
                  <a:pt x="3106495" y="0"/>
                </a:lnTo>
                <a:lnTo>
                  <a:pt x="0" y="3649067"/>
                </a:lnTo>
                <a:lnTo>
                  <a:pt x="4487280" y="3649067"/>
                </a:lnTo>
                <a:lnTo>
                  <a:pt x="4487280" y="0"/>
                </a:lnTo>
                <a:close/>
              </a:path>
            </a:pathLst>
          </a:custGeom>
          <a:solidFill>
            <a:srgbClr val="F9F6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975620" y="2699749"/>
            <a:ext cx="3584575" cy="722630"/>
          </a:xfrm>
          <a:custGeom>
            <a:avLst/>
            <a:gdLst/>
            <a:ahLst/>
            <a:cxnLst/>
            <a:rect l="l" t="t" r="r" b="b"/>
            <a:pathLst>
              <a:path w="3584575" h="722629">
                <a:moveTo>
                  <a:pt x="3584371" y="0"/>
                </a:moveTo>
                <a:lnTo>
                  <a:pt x="703935" y="0"/>
                </a:lnTo>
                <a:lnTo>
                  <a:pt x="0" y="722198"/>
                </a:lnTo>
                <a:lnTo>
                  <a:pt x="3584371" y="722198"/>
                </a:lnTo>
                <a:lnTo>
                  <a:pt x="3584371" y="720826"/>
                </a:lnTo>
                <a:lnTo>
                  <a:pt x="3584371" y="719455"/>
                </a:lnTo>
                <a:lnTo>
                  <a:pt x="3584371" y="2743"/>
                </a:lnTo>
                <a:lnTo>
                  <a:pt x="3584371" y="1371"/>
                </a:lnTo>
                <a:lnTo>
                  <a:pt x="3584371" y="0"/>
                </a:lnTo>
                <a:close/>
              </a:path>
            </a:pathLst>
          </a:custGeom>
          <a:solidFill>
            <a:srgbClr val="31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325" y="9"/>
            <a:ext cx="7550150" cy="3467100"/>
          </a:xfrm>
          <a:custGeom>
            <a:avLst/>
            <a:gdLst/>
            <a:ahLst/>
            <a:cxnLst/>
            <a:rect l="l" t="t" r="r" b="b"/>
            <a:pathLst>
              <a:path w="7550150" h="3467100">
                <a:moveTo>
                  <a:pt x="7549667" y="0"/>
                </a:moveTo>
                <a:lnTo>
                  <a:pt x="7548296" y="0"/>
                </a:lnTo>
                <a:lnTo>
                  <a:pt x="1371" y="0"/>
                </a:lnTo>
                <a:lnTo>
                  <a:pt x="0" y="0"/>
                </a:lnTo>
                <a:lnTo>
                  <a:pt x="0" y="3465296"/>
                </a:lnTo>
                <a:lnTo>
                  <a:pt x="0" y="3466668"/>
                </a:lnTo>
                <a:lnTo>
                  <a:pt x="921143" y="3466668"/>
                </a:lnTo>
                <a:lnTo>
                  <a:pt x="922108" y="3466274"/>
                </a:lnTo>
                <a:lnTo>
                  <a:pt x="924445" y="3463925"/>
                </a:lnTo>
                <a:lnTo>
                  <a:pt x="1955317" y="2433066"/>
                </a:lnTo>
                <a:lnTo>
                  <a:pt x="7549667" y="2433066"/>
                </a:lnTo>
                <a:lnTo>
                  <a:pt x="7549667" y="2431694"/>
                </a:lnTo>
                <a:lnTo>
                  <a:pt x="754966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35776" y="2592986"/>
            <a:ext cx="3660775" cy="355600"/>
          </a:xfrm>
          <a:custGeom>
            <a:avLst/>
            <a:gdLst/>
            <a:ahLst/>
            <a:cxnLst/>
            <a:rect l="l" t="t" r="r" b="b"/>
            <a:pathLst>
              <a:path w="3660775" h="355600">
                <a:moveTo>
                  <a:pt x="3660148" y="0"/>
                </a:moveTo>
                <a:lnTo>
                  <a:pt x="346628" y="0"/>
                </a:lnTo>
                <a:lnTo>
                  <a:pt x="0" y="355586"/>
                </a:lnTo>
                <a:lnTo>
                  <a:pt x="3355210" y="355586"/>
                </a:lnTo>
                <a:lnTo>
                  <a:pt x="3660148" y="0"/>
                </a:lnTo>
                <a:close/>
              </a:path>
            </a:pathLst>
          </a:custGeom>
          <a:solidFill>
            <a:srgbClr val="F793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35776" y="2592986"/>
            <a:ext cx="3660775" cy="355600"/>
          </a:xfrm>
          <a:custGeom>
            <a:avLst/>
            <a:gdLst/>
            <a:ahLst/>
            <a:cxnLst/>
            <a:rect l="l" t="t" r="r" b="b"/>
            <a:pathLst>
              <a:path w="3660775" h="355600">
                <a:moveTo>
                  <a:pt x="3355210" y="355586"/>
                </a:moveTo>
                <a:lnTo>
                  <a:pt x="0" y="355586"/>
                </a:lnTo>
                <a:lnTo>
                  <a:pt x="346628" y="0"/>
                </a:lnTo>
                <a:lnTo>
                  <a:pt x="3660148" y="0"/>
                </a:lnTo>
                <a:lnTo>
                  <a:pt x="3355210" y="355586"/>
                </a:lnTo>
                <a:close/>
              </a:path>
            </a:pathLst>
          </a:custGeom>
          <a:ln w="3175">
            <a:solidFill>
              <a:srgbClr val="F793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325" y="10132717"/>
            <a:ext cx="6497320" cy="546735"/>
          </a:xfrm>
          <a:custGeom>
            <a:avLst/>
            <a:gdLst/>
            <a:ahLst/>
            <a:cxnLst/>
            <a:rect l="l" t="t" r="r" b="b"/>
            <a:pathLst>
              <a:path w="6497320" h="546734">
                <a:moveTo>
                  <a:pt x="6497244" y="0"/>
                </a:moveTo>
                <a:lnTo>
                  <a:pt x="0" y="0"/>
                </a:lnTo>
                <a:lnTo>
                  <a:pt x="0" y="1371"/>
                </a:lnTo>
                <a:lnTo>
                  <a:pt x="0" y="546544"/>
                </a:lnTo>
                <a:lnTo>
                  <a:pt x="6026759" y="546544"/>
                </a:lnTo>
                <a:lnTo>
                  <a:pt x="6028563" y="546544"/>
                </a:lnTo>
                <a:lnTo>
                  <a:pt x="6029731" y="545172"/>
                </a:lnTo>
                <a:lnTo>
                  <a:pt x="6494881" y="2743"/>
                </a:lnTo>
                <a:lnTo>
                  <a:pt x="6497244" y="0"/>
                </a:lnTo>
                <a:close/>
              </a:path>
            </a:pathLst>
          </a:custGeom>
          <a:solidFill>
            <a:srgbClr val="F793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325" y="9657838"/>
            <a:ext cx="4831080" cy="798195"/>
          </a:xfrm>
          <a:custGeom>
            <a:avLst/>
            <a:gdLst/>
            <a:ahLst/>
            <a:cxnLst/>
            <a:rect l="l" t="t" r="r" b="b"/>
            <a:pathLst>
              <a:path w="4831080" h="798195">
                <a:moveTo>
                  <a:pt x="4830534" y="0"/>
                </a:moveTo>
                <a:lnTo>
                  <a:pt x="0" y="0"/>
                </a:lnTo>
                <a:lnTo>
                  <a:pt x="0" y="1371"/>
                </a:lnTo>
                <a:lnTo>
                  <a:pt x="0" y="796582"/>
                </a:lnTo>
                <a:lnTo>
                  <a:pt x="0" y="797953"/>
                </a:lnTo>
                <a:lnTo>
                  <a:pt x="4211459" y="797941"/>
                </a:lnTo>
                <a:lnTo>
                  <a:pt x="4213580" y="795210"/>
                </a:lnTo>
                <a:lnTo>
                  <a:pt x="4828400" y="2743"/>
                </a:lnTo>
                <a:lnTo>
                  <a:pt x="483053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25" y="1053779"/>
            <a:ext cx="1637030" cy="450850"/>
          </a:xfrm>
          <a:custGeom>
            <a:avLst/>
            <a:gdLst/>
            <a:ahLst/>
            <a:cxnLst/>
            <a:rect l="l" t="t" r="r" b="b"/>
            <a:pathLst>
              <a:path w="1637030" h="450850">
                <a:moveTo>
                  <a:pt x="1563992" y="252920"/>
                </a:moveTo>
                <a:lnTo>
                  <a:pt x="0" y="252920"/>
                </a:lnTo>
                <a:lnTo>
                  <a:pt x="0" y="254863"/>
                </a:lnTo>
                <a:lnTo>
                  <a:pt x="0" y="256730"/>
                </a:lnTo>
                <a:lnTo>
                  <a:pt x="0" y="269430"/>
                </a:lnTo>
                <a:lnTo>
                  <a:pt x="0" y="270548"/>
                </a:lnTo>
                <a:lnTo>
                  <a:pt x="0" y="271970"/>
                </a:lnTo>
                <a:lnTo>
                  <a:pt x="1563992" y="271970"/>
                </a:lnTo>
                <a:lnTo>
                  <a:pt x="1563992" y="269430"/>
                </a:lnTo>
                <a:lnTo>
                  <a:pt x="1563992" y="256730"/>
                </a:lnTo>
                <a:lnTo>
                  <a:pt x="1563992" y="252920"/>
                </a:lnTo>
                <a:close/>
              </a:path>
              <a:path w="1637030" h="450850">
                <a:moveTo>
                  <a:pt x="1636496" y="0"/>
                </a:moveTo>
                <a:lnTo>
                  <a:pt x="1573847" y="0"/>
                </a:lnTo>
                <a:lnTo>
                  <a:pt x="1573847" y="450532"/>
                </a:lnTo>
                <a:lnTo>
                  <a:pt x="1636496" y="450532"/>
                </a:lnTo>
                <a:lnTo>
                  <a:pt x="163649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243822" y="6656274"/>
            <a:ext cx="4316730" cy="4023360"/>
          </a:xfrm>
          <a:custGeom>
            <a:avLst/>
            <a:gdLst/>
            <a:ahLst/>
            <a:cxnLst/>
            <a:rect l="l" t="t" r="r" b="b"/>
            <a:pathLst>
              <a:path w="4316730" h="4023359">
                <a:moveTo>
                  <a:pt x="4316173" y="0"/>
                </a:moveTo>
                <a:lnTo>
                  <a:pt x="3416127" y="0"/>
                </a:lnTo>
                <a:lnTo>
                  <a:pt x="0" y="4022981"/>
                </a:lnTo>
                <a:lnTo>
                  <a:pt x="4174049" y="4022981"/>
                </a:lnTo>
                <a:lnTo>
                  <a:pt x="4316173" y="3857745"/>
                </a:lnTo>
                <a:lnTo>
                  <a:pt x="4316173" y="0"/>
                </a:lnTo>
                <a:close/>
              </a:path>
            </a:pathLst>
          </a:custGeom>
          <a:solidFill>
            <a:srgbClr val="F9F6E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692" y="7166711"/>
            <a:ext cx="3070303" cy="318244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822" y="9057236"/>
            <a:ext cx="1377342" cy="162201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3243822" y="6656274"/>
            <a:ext cx="4316730" cy="4023360"/>
          </a:xfrm>
          <a:custGeom>
            <a:avLst/>
            <a:gdLst/>
            <a:ahLst/>
            <a:cxnLst/>
            <a:rect l="l" t="t" r="r" b="b"/>
            <a:pathLst>
              <a:path w="4316730" h="4023359">
                <a:moveTo>
                  <a:pt x="4316173" y="0"/>
                </a:moveTo>
                <a:lnTo>
                  <a:pt x="3416127" y="0"/>
                </a:lnTo>
                <a:lnTo>
                  <a:pt x="0" y="4022981"/>
                </a:lnTo>
                <a:lnTo>
                  <a:pt x="4174049" y="4022981"/>
                </a:lnTo>
                <a:lnTo>
                  <a:pt x="4316173" y="3857745"/>
                </a:lnTo>
                <a:lnTo>
                  <a:pt x="4316173" y="0"/>
                </a:lnTo>
                <a:close/>
              </a:path>
            </a:pathLst>
          </a:custGeom>
          <a:solidFill>
            <a:srgbClr val="FFFFFF">
              <a:alpha val="4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243822" y="6656274"/>
            <a:ext cx="4316730" cy="4023360"/>
          </a:xfrm>
          <a:custGeom>
            <a:avLst/>
            <a:gdLst/>
            <a:ahLst/>
            <a:cxnLst/>
            <a:rect l="l" t="t" r="r" b="b"/>
            <a:pathLst>
              <a:path w="4316730" h="4023359">
                <a:moveTo>
                  <a:pt x="4316173" y="0"/>
                </a:moveTo>
                <a:lnTo>
                  <a:pt x="3416127" y="0"/>
                </a:lnTo>
                <a:lnTo>
                  <a:pt x="0" y="4022981"/>
                </a:lnTo>
                <a:lnTo>
                  <a:pt x="4174049" y="4022981"/>
                </a:lnTo>
                <a:lnTo>
                  <a:pt x="4316173" y="3857745"/>
                </a:lnTo>
                <a:lnTo>
                  <a:pt x="4316173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4093668" y="9172508"/>
            <a:ext cx="1715135" cy="948690"/>
          </a:xfrm>
          <a:custGeom>
            <a:avLst/>
            <a:gdLst/>
            <a:ahLst/>
            <a:cxnLst/>
            <a:rect l="l" t="t" r="r" b="b"/>
            <a:pathLst>
              <a:path w="1715135" h="948690">
                <a:moveTo>
                  <a:pt x="1715028" y="0"/>
                </a:moveTo>
                <a:lnTo>
                  <a:pt x="812962" y="0"/>
                </a:lnTo>
                <a:lnTo>
                  <a:pt x="0" y="948452"/>
                </a:lnTo>
                <a:lnTo>
                  <a:pt x="976524" y="948013"/>
                </a:lnTo>
                <a:lnTo>
                  <a:pt x="1715028" y="0"/>
                </a:lnTo>
                <a:close/>
              </a:path>
            </a:pathLst>
          </a:custGeom>
          <a:solidFill>
            <a:srgbClr val="9EC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4093668" y="9172508"/>
            <a:ext cx="1715135" cy="948690"/>
          </a:xfrm>
          <a:custGeom>
            <a:avLst/>
            <a:gdLst/>
            <a:ahLst/>
            <a:cxnLst/>
            <a:rect l="l" t="t" r="r" b="b"/>
            <a:pathLst>
              <a:path w="1715135" h="948690">
                <a:moveTo>
                  <a:pt x="0" y="948452"/>
                </a:moveTo>
                <a:lnTo>
                  <a:pt x="812962" y="0"/>
                </a:lnTo>
                <a:lnTo>
                  <a:pt x="1715028" y="0"/>
                </a:lnTo>
                <a:lnTo>
                  <a:pt x="976524" y="948013"/>
                </a:lnTo>
                <a:lnTo>
                  <a:pt x="0" y="948452"/>
                </a:lnTo>
                <a:close/>
              </a:path>
            </a:pathLst>
          </a:custGeom>
          <a:ln w="3175">
            <a:solidFill>
              <a:srgbClr val="9EC4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3637544" y="8564983"/>
            <a:ext cx="2171700" cy="610870"/>
          </a:xfrm>
          <a:custGeom>
            <a:avLst/>
            <a:gdLst/>
            <a:ahLst/>
            <a:cxnLst/>
            <a:rect l="l" t="t" r="r" b="b"/>
            <a:pathLst>
              <a:path w="2171700" h="610870">
                <a:moveTo>
                  <a:pt x="1554728" y="0"/>
                </a:moveTo>
                <a:lnTo>
                  <a:pt x="496112" y="0"/>
                </a:lnTo>
                <a:lnTo>
                  <a:pt x="0" y="610246"/>
                </a:lnTo>
                <a:lnTo>
                  <a:pt x="2171152" y="610246"/>
                </a:lnTo>
                <a:lnTo>
                  <a:pt x="1554728" y="0"/>
                </a:lnTo>
                <a:close/>
              </a:path>
            </a:pathLst>
          </a:custGeom>
          <a:solidFill>
            <a:srgbClr val="9EC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3637544" y="8564983"/>
            <a:ext cx="2171700" cy="610870"/>
          </a:xfrm>
          <a:custGeom>
            <a:avLst/>
            <a:gdLst/>
            <a:ahLst/>
            <a:cxnLst/>
            <a:rect l="l" t="t" r="r" b="b"/>
            <a:pathLst>
              <a:path w="2171700" h="610870">
                <a:moveTo>
                  <a:pt x="0" y="610246"/>
                </a:moveTo>
                <a:lnTo>
                  <a:pt x="2171152" y="610246"/>
                </a:lnTo>
                <a:lnTo>
                  <a:pt x="1554728" y="0"/>
                </a:lnTo>
                <a:lnTo>
                  <a:pt x="496112" y="0"/>
                </a:lnTo>
                <a:lnTo>
                  <a:pt x="0" y="610246"/>
                </a:lnTo>
                <a:close/>
              </a:path>
            </a:pathLst>
          </a:custGeom>
          <a:ln w="3175">
            <a:solidFill>
              <a:srgbClr val="9EC4E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6115" y="7135920"/>
            <a:ext cx="1047845" cy="122970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092168" y="10119598"/>
            <a:ext cx="3468370" cy="560070"/>
          </a:xfrm>
          <a:custGeom>
            <a:avLst/>
            <a:gdLst/>
            <a:ahLst/>
            <a:cxnLst/>
            <a:rect l="l" t="t" r="r" b="b"/>
            <a:pathLst>
              <a:path w="3468370" h="560070">
                <a:moveTo>
                  <a:pt x="3467824" y="0"/>
                </a:moveTo>
                <a:lnTo>
                  <a:pt x="965" y="0"/>
                </a:lnTo>
                <a:lnTo>
                  <a:pt x="0" y="2336"/>
                </a:lnTo>
                <a:lnTo>
                  <a:pt x="562889" y="559663"/>
                </a:lnTo>
                <a:lnTo>
                  <a:pt x="564832" y="559663"/>
                </a:lnTo>
                <a:lnTo>
                  <a:pt x="3467824" y="559663"/>
                </a:lnTo>
                <a:lnTo>
                  <a:pt x="3467824" y="558292"/>
                </a:lnTo>
                <a:lnTo>
                  <a:pt x="3467824" y="2743"/>
                </a:lnTo>
                <a:lnTo>
                  <a:pt x="3467824" y="1371"/>
                </a:lnTo>
                <a:lnTo>
                  <a:pt x="3467824" y="0"/>
                </a:lnTo>
                <a:close/>
              </a:path>
            </a:pathLst>
          </a:custGeom>
          <a:solidFill>
            <a:srgbClr val="318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792588" y="9032161"/>
            <a:ext cx="3767454" cy="1251585"/>
          </a:xfrm>
          <a:custGeom>
            <a:avLst/>
            <a:gdLst/>
            <a:ahLst/>
            <a:cxnLst/>
            <a:rect l="l" t="t" r="r" b="b"/>
            <a:pathLst>
              <a:path w="3767454" h="1251584">
                <a:moveTo>
                  <a:pt x="3767404" y="1239431"/>
                </a:moveTo>
                <a:lnTo>
                  <a:pt x="25958" y="1239431"/>
                </a:lnTo>
                <a:lnTo>
                  <a:pt x="1089799" y="2743"/>
                </a:lnTo>
                <a:lnTo>
                  <a:pt x="1092161" y="0"/>
                </a:lnTo>
                <a:lnTo>
                  <a:pt x="362356" y="0"/>
                </a:lnTo>
                <a:lnTo>
                  <a:pt x="362356" y="11899"/>
                </a:lnTo>
                <a:lnTo>
                  <a:pt x="1066241" y="11899"/>
                </a:lnTo>
                <a:lnTo>
                  <a:pt x="0" y="1251305"/>
                </a:lnTo>
                <a:lnTo>
                  <a:pt x="3767404" y="1251305"/>
                </a:lnTo>
                <a:lnTo>
                  <a:pt x="3767404" y="1249934"/>
                </a:lnTo>
                <a:lnTo>
                  <a:pt x="3767404" y="1248562"/>
                </a:lnTo>
                <a:lnTo>
                  <a:pt x="3767404" y="1240802"/>
                </a:lnTo>
                <a:lnTo>
                  <a:pt x="3767404" y="1239431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4013246" y="8335883"/>
            <a:ext cx="724535" cy="174625"/>
          </a:xfrm>
          <a:custGeom>
            <a:avLst/>
            <a:gdLst/>
            <a:ahLst/>
            <a:cxnLst/>
            <a:rect l="l" t="t" r="r" b="b"/>
            <a:pathLst>
              <a:path w="724535" h="174625">
                <a:moveTo>
                  <a:pt x="723939" y="0"/>
                </a:moveTo>
                <a:lnTo>
                  <a:pt x="149480" y="0"/>
                </a:lnTo>
                <a:lnTo>
                  <a:pt x="0" y="174301"/>
                </a:lnTo>
                <a:lnTo>
                  <a:pt x="574488" y="174301"/>
                </a:lnTo>
                <a:lnTo>
                  <a:pt x="723939" y="0"/>
                </a:lnTo>
                <a:close/>
              </a:path>
            </a:pathLst>
          </a:custGeom>
          <a:solidFill>
            <a:srgbClr val="F793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4013246" y="8335883"/>
            <a:ext cx="724535" cy="174625"/>
          </a:xfrm>
          <a:custGeom>
            <a:avLst/>
            <a:gdLst/>
            <a:ahLst/>
            <a:cxnLst/>
            <a:rect l="l" t="t" r="r" b="b"/>
            <a:pathLst>
              <a:path w="724535" h="174625">
                <a:moveTo>
                  <a:pt x="574488" y="174301"/>
                </a:moveTo>
                <a:lnTo>
                  <a:pt x="0" y="174301"/>
                </a:lnTo>
                <a:lnTo>
                  <a:pt x="149480" y="0"/>
                </a:lnTo>
                <a:lnTo>
                  <a:pt x="723939" y="0"/>
                </a:lnTo>
                <a:lnTo>
                  <a:pt x="574488" y="174301"/>
                </a:lnTo>
                <a:close/>
              </a:path>
            </a:pathLst>
          </a:custGeom>
          <a:ln w="3175">
            <a:solidFill>
              <a:srgbClr val="F793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850311" y="9921070"/>
            <a:ext cx="2956560" cy="180975"/>
          </a:xfrm>
          <a:custGeom>
            <a:avLst/>
            <a:gdLst/>
            <a:ahLst/>
            <a:cxnLst/>
            <a:rect l="l" t="t" r="r" b="b"/>
            <a:pathLst>
              <a:path w="2956559" h="180975">
                <a:moveTo>
                  <a:pt x="2956360" y="0"/>
                </a:moveTo>
                <a:lnTo>
                  <a:pt x="249134" y="0"/>
                </a:lnTo>
                <a:lnTo>
                  <a:pt x="0" y="180607"/>
                </a:lnTo>
                <a:lnTo>
                  <a:pt x="2707225" y="180607"/>
                </a:lnTo>
                <a:lnTo>
                  <a:pt x="2956360" y="0"/>
                </a:lnTo>
                <a:close/>
              </a:path>
            </a:pathLst>
          </a:custGeom>
          <a:solidFill>
            <a:srgbClr val="F793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850311" y="9921070"/>
            <a:ext cx="2956560" cy="180975"/>
          </a:xfrm>
          <a:custGeom>
            <a:avLst/>
            <a:gdLst/>
            <a:ahLst/>
            <a:cxnLst/>
            <a:rect l="l" t="t" r="r" b="b"/>
            <a:pathLst>
              <a:path w="2956559" h="180975">
                <a:moveTo>
                  <a:pt x="2707225" y="180607"/>
                </a:moveTo>
                <a:lnTo>
                  <a:pt x="0" y="180607"/>
                </a:lnTo>
                <a:lnTo>
                  <a:pt x="249134" y="0"/>
                </a:lnTo>
                <a:lnTo>
                  <a:pt x="2956360" y="0"/>
                </a:lnTo>
                <a:lnTo>
                  <a:pt x="2707225" y="180607"/>
                </a:lnTo>
                <a:close/>
              </a:path>
            </a:pathLst>
          </a:custGeom>
          <a:ln w="3175">
            <a:solidFill>
              <a:srgbClr val="F7932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082" y="110826"/>
            <a:ext cx="690540" cy="7715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7932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7932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464" y="927651"/>
            <a:ext cx="6633921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7932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51386" y="10251821"/>
            <a:ext cx="2592704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hyperlink" Target="mailto:epidemiologiundip@yahoo.com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hyperlink" Target="http://www.mep.pasca.undip.ac.id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hyperlink" Target="http://www.mep.pasca.undip.ac.id/" TargetMode="External"/><Relationship Id="rId12" Type="http://schemas.openxmlformats.org/officeDocument/2006/relationships/hyperlink" Target="mailto:epidemiologiundip@yahoo.com" TargetMode="External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hyperlink" Target="http://www.mep.pasca.undip.ac.id/" TargetMode="External"/><Relationship Id="rId10" Type="http://schemas.openxmlformats.org/officeDocument/2006/relationships/hyperlink" Target="mailto:epidemiologiundip@yahoo.com" TargetMode="External"/><Relationship Id="rId11" Type="http://schemas.openxmlformats.org/officeDocument/2006/relationships/hyperlink" Target="http://www.um.undip.ac.id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78" y="673092"/>
            <a:ext cx="7543800" cy="6548120"/>
            <a:chOff x="5278" y="673092"/>
            <a:chExt cx="7543800" cy="6548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114" y="1869101"/>
              <a:ext cx="5186965" cy="5351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7195" y="751500"/>
              <a:ext cx="3482049" cy="12639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8" y="673092"/>
              <a:ext cx="4222771" cy="253716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278" y="8556"/>
            <a:ext cx="7543800" cy="10129520"/>
          </a:xfrm>
          <a:custGeom>
            <a:avLst/>
            <a:gdLst/>
            <a:ahLst/>
            <a:cxnLst/>
            <a:rect l="l" t="t" r="r" b="b"/>
            <a:pathLst>
              <a:path w="7543800" h="10129520">
                <a:moveTo>
                  <a:pt x="0" y="10128981"/>
                </a:moveTo>
                <a:lnTo>
                  <a:pt x="7543802" y="10128981"/>
                </a:lnTo>
                <a:lnTo>
                  <a:pt x="7543802" y="0"/>
                </a:lnTo>
                <a:lnTo>
                  <a:pt x="0" y="0"/>
                </a:lnTo>
                <a:lnTo>
                  <a:pt x="0" y="1012898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103" y="0"/>
            <a:ext cx="7550150" cy="10687685"/>
            <a:chOff x="2103" y="0"/>
            <a:chExt cx="7550150" cy="10687685"/>
          </a:xfrm>
        </p:grpSpPr>
        <p:sp>
          <p:nvSpPr>
            <p:cNvPr id="8" name="object 8"/>
            <p:cNvSpPr/>
            <p:nvPr/>
          </p:nvSpPr>
          <p:spPr>
            <a:xfrm>
              <a:off x="5278" y="8556"/>
              <a:ext cx="7543800" cy="10674350"/>
            </a:xfrm>
            <a:custGeom>
              <a:avLst/>
              <a:gdLst/>
              <a:ahLst/>
              <a:cxnLst/>
              <a:rect l="l" t="t" r="r" b="b"/>
              <a:pathLst>
                <a:path w="7543800" h="10674350">
                  <a:moveTo>
                    <a:pt x="0" y="0"/>
                  </a:moveTo>
                  <a:lnTo>
                    <a:pt x="7543802" y="0"/>
                  </a:lnTo>
                  <a:lnTo>
                    <a:pt x="7543802" y="10674353"/>
                  </a:lnTo>
                  <a:lnTo>
                    <a:pt x="0" y="10674353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70" y="3237823"/>
              <a:ext cx="7543800" cy="6899909"/>
            </a:xfrm>
            <a:custGeom>
              <a:avLst/>
              <a:gdLst/>
              <a:ahLst/>
              <a:cxnLst/>
              <a:rect l="l" t="t" r="r" b="b"/>
              <a:pathLst>
                <a:path w="7543800" h="6899909">
                  <a:moveTo>
                    <a:pt x="7543800" y="2494915"/>
                  </a:moveTo>
                  <a:lnTo>
                    <a:pt x="3181362" y="2494915"/>
                  </a:lnTo>
                  <a:lnTo>
                    <a:pt x="3181362" y="0"/>
                  </a:lnTo>
                  <a:lnTo>
                    <a:pt x="0" y="0"/>
                  </a:lnTo>
                  <a:lnTo>
                    <a:pt x="0" y="6899719"/>
                  </a:lnTo>
                  <a:lnTo>
                    <a:pt x="1301762" y="6899719"/>
                  </a:lnTo>
                  <a:lnTo>
                    <a:pt x="3181362" y="6899719"/>
                  </a:lnTo>
                  <a:lnTo>
                    <a:pt x="7543800" y="6899719"/>
                  </a:lnTo>
                  <a:lnTo>
                    <a:pt x="7543800" y="2494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71507" y="4091152"/>
              <a:ext cx="2926080" cy="1616710"/>
            </a:xfrm>
            <a:custGeom>
              <a:avLst/>
              <a:gdLst/>
              <a:ahLst/>
              <a:cxnLst/>
              <a:rect l="l" t="t" r="r" b="b"/>
              <a:pathLst>
                <a:path w="2926079" h="1616710">
                  <a:moveTo>
                    <a:pt x="2925504" y="0"/>
                  </a:moveTo>
                  <a:lnTo>
                    <a:pt x="1386766" y="0"/>
                  </a:lnTo>
                  <a:lnTo>
                    <a:pt x="0" y="1616384"/>
                  </a:lnTo>
                  <a:lnTo>
                    <a:pt x="1665824" y="1615643"/>
                  </a:lnTo>
                  <a:lnTo>
                    <a:pt x="2925504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71507" y="4091152"/>
              <a:ext cx="2926080" cy="1616710"/>
            </a:xfrm>
            <a:custGeom>
              <a:avLst/>
              <a:gdLst/>
              <a:ahLst/>
              <a:cxnLst/>
              <a:rect l="l" t="t" r="r" b="b"/>
              <a:pathLst>
                <a:path w="2926079" h="1616710">
                  <a:moveTo>
                    <a:pt x="0" y="1616384"/>
                  </a:moveTo>
                  <a:lnTo>
                    <a:pt x="1386766" y="0"/>
                  </a:lnTo>
                  <a:lnTo>
                    <a:pt x="2925504" y="0"/>
                  </a:lnTo>
                  <a:lnTo>
                    <a:pt x="1665824" y="1615643"/>
                  </a:lnTo>
                  <a:lnTo>
                    <a:pt x="0" y="1616384"/>
                  </a:lnTo>
                  <a:close/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815" y="0"/>
              <a:ext cx="7528559" cy="2054860"/>
            </a:xfrm>
            <a:custGeom>
              <a:avLst/>
              <a:gdLst/>
              <a:ahLst/>
              <a:cxnLst/>
              <a:rect l="l" t="t" r="r" b="b"/>
              <a:pathLst>
                <a:path w="7528559" h="2054860">
                  <a:moveTo>
                    <a:pt x="7528265" y="0"/>
                  </a:moveTo>
                  <a:lnTo>
                    <a:pt x="0" y="0"/>
                  </a:lnTo>
                  <a:lnTo>
                    <a:pt x="0" y="1024570"/>
                  </a:lnTo>
                  <a:lnTo>
                    <a:pt x="5623394" y="1024570"/>
                  </a:lnTo>
                  <a:lnTo>
                    <a:pt x="6654102" y="2054289"/>
                  </a:lnTo>
                  <a:lnTo>
                    <a:pt x="7528265" y="2054289"/>
                  </a:lnTo>
                  <a:lnTo>
                    <a:pt x="7528265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815" y="0"/>
              <a:ext cx="7528559" cy="2054860"/>
            </a:xfrm>
            <a:custGeom>
              <a:avLst/>
              <a:gdLst/>
              <a:ahLst/>
              <a:cxnLst/>
              <a:rect l="l" t="t" r="r" b="b"/>
              <a:pathLst>
                <a:path w="7528559" h="2054860">
                  <a:moveTo>
                    <a:pt x="0" y="1024570"/>
                  </a:moveTo>
                  <a:lnTo>
                    <a:pt x="5623394" y="1024570"/>
                  </a:lnTo>
                  <a:lnTo>
                    <a:pt x="6654102" y="2054289"/>
                  </a:lnTo>
                  <a:lnTo>
                    <a:pt x="7528265" y="2054289"/>
                  </a:lnTo>
                  <a:lnTo>
                    <a:pt x="7528265" y="0"/>
                  </a:lnTo>
                  <a:lnTo>
                    <a:pt x="0" y="0"/>
                  </a:lnTo>
                  <a:lnTo>
                    <a:pt x="0" y="1024570"/>
                  </a:lnTo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815" y="1197586"/>
              <a:ext cx="7528559" cy="1087120"/>
            </a:xfrm>
            <a:custGeom>
              <a:avLst/>
              <a:gdLst/>
              <a:ahLst/>
              <a:cxnLst/>
              <a:rect l="l" t="t" r="r" b="b"/>
              <a:pathLst>
                <a:path w="7528559" h="1087120">
                  <a:moveTo>
                    <a:pt x="5497210" y="0"/>
                  </a:moveTo>
                  <a:lnTo>
                    <a:pt x="0" y="0"/>
                  </a:lnTo>
                  <a:lnTo>
                    <a:pt x="0" y="15591"/>
                  </a:lnTo>
                  <a:lnTo>
                    <a:pt x="5490622" y="15591"/>
                  </a:lnTo>
                  <a:lnTo>
                    <a:pt x="6542341" y="1087078"/>
                  </a:lnTo>
                  <a:lnTo>
                    <a:pt x="7528265" y="1087078"/>
                  </a:lnTo>
                  <a:lnTo>
                    <a:pt x="7528265" y="1071443"/>
                  </a:lnTo>
                  <a:lnTo>
                    <a:pt x="6548889" y="1071443"/>
                  </a:lnTo>
                  <a:lnTo>
                    <a:pt x="5497210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815" y="1197586"/>
              <a:ext cx="7528559" cy="1087120"/>
            </a:xfrm>
            <a:custGeom>
              <a:avLst/>
              <a:gdLst/>
              <a:ahLst/>
              <a:cxnLst/>
              <a:rect l="l" t="t" r="r" b="b"/>
              <a:pathLst>
                <a:path w="7528559" h="1087120">
                  <a:moveTo>
                    <a:pt x="7528265" y="1087078"/>
                  </a:moveTo>
                  <a:lnTo>
                    <a:pt x="6542341" y="1087078"/>
                  </a:lnTo>
                  <a:lnTo>
                    <a:pt x="5490622" y="15591"/>
                  </a:lnTo>
                  <a:lnTo>
                    <a:pt x="0" y="15591"/>
                  </a:lnTo>
                  <a:lnTo>
                    <a:pt x="0" y="0"/>
                  </a:lnTo>
                  <a:lnTo>
                    <a:pt x="5497210" y="0"/>
                  </a:lnTo>
                  <a:lnTo>
                    <a:pt x="6548889" y="1071443"/>
                  </a:lnTo>
                  <a:lnTo>
                    <a:pt x="7528265" y="1071443"/>
                  </a:lnTo>
                  <a:lnTo>
                    <a:pt x="7528265" y="1087078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15" y="3854301"/>
              <a:ext cx="7528559" cy="2127885"/>
            </a:xfrm>
            <a:custGeom>
              <a:avLst/>
              <a:gdLst/>
              <a:ahLst/>
              <a:cxnLst/>
              <a:rect l="l" t="t" r="r" b="b"/>
              <a:pathLst>
                <a:path w="7528559" h="2127885">
                  <a:moveTo>
                    <a:pt x="2795090" y="0"/>
                  </a:moveTo>
                  <a:lnTo>
                    <a:pt x="0" y="0"/>
                  </a:lnTo>
                  <a:lnTo>
                    <a:pt x="0" y="15605"/>
                  </a:lnTo>
                  <a:lnTo>
                    <a:pt x="2761038" y="15605"/>
                  </a:lnTo>
                  <a:lnTo>
                    <a:pt x="942228" y="2127811"/>
                  </a:lnTo>
                  <a:lnTo>
                    <a:pt x="7528265" y="2127811"/>
                  </a:lnTo>
                  <a:lnTo>
                    <a:pt x="7528265" y="2112213"/>
                  </a:lnTo>
                  <a:lnTo>
                    <a:pt x="976280" y="2112213"/>
                  </a:lnTo>
                  <a:lnTo>
                    <a:pt x="2795090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815" y="3854301"/>
              <a:ext cx="7528559" cy="2127885"/>
            </a:xfrm>
            <a:custGeom>
              <a:avLst/>
              <a:gdLst/>
              <a:ahLst/>
              <a:cxnLst/>
              <a:rect l="l" t="t" r="r" b="b"/>
              <a:pathLst>
                <a:path w="7528559" h="2127885">
                  <a:moveTo>
                    <a:pt x="7528265" y="2127811"/>
                  </a:moveTo>
                  <a:lnTo>
                    <a:pt x="942228" y="2127811"/>
                  </a:lnTo>
                  <a:lnTo>
                    <a:pt x="2761038" y="15605"/>
                  </a:lnTo>
                  <a:lnTo>
                    <a:pt x="0" y="15605"/>
                  </a:lnTo>
                  <a:lnTo>
                    <a:pt x="0" y="0"/>
                  </a:lnTo>
                  <a:lnTo>
                    <a:pt x="2795090" y="0"/>
                  </a:lnTo>
                  <a:lnTo>
                    <a:pt x="976280" y="2112213"/>
                  </a:lnTo>
                  <a:lnTo>
                    <a:pt x="7528265" y="2112213"/>
                  </a:lnTo>
                  <a:lnTo>
                    <a:pt x="7528265" y="2127811"/>
                  </a:lnTo>
                  <a:close/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815" y="2794996"/>
              <a:ext cx="2548890" cy="297180"/>
            </a:xfrm>
            <a:custGeom>
              <a:avLst/>
              <a:gdLst/>
              <a:ahLst/>
              <a:cxnLst/>
              <a:rect l="l" t="t" r="r" b="b"/>
              <a:pathLst>
                <a:path w="2548890" h="297180">
                  <a:moveTo>
                    <a:pt x="2548472" y="0"/>
                  </a:moveTo>
                  <a:lnTo>
                    <a:pt x="0" y="0"/>
                  </a:lnTo>
                  <a:lnTo>
                    <a:pt x="0" y="297032"/>
                  </a:lnTo>
                  <a:lnTo>
                    <a:pt x="2293495" y="297032"/>
                  </a:lnTo>
                  <a:lnTo>
                    <a:pt x="2548472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815" y="2794996"/>
              <a:ext cx="2548890" cy="297180"/>
            </a:xfrm>
            <a:custGeom>
              <a:avLst/>
              <a:gdLst/>
              <a:ahLst/>
              <a:cxnLst/>
              <a:rect l="l" t="t" r="r" b="b"/>
              <a:pathLst>
                <a:path w="2548890" h="297180">
                  <a:moveTo>
                    <a:pt x="2293495" y="297032"/>
                  </a:moveTo>
                  <a:lnTo>
                    <a:pt x="0" y="297032"/>
                  </a:lnTo>
                  <a:lnTo>
                    <a:pt x="0" y="0"/>
                  </a:lnTo>
                  <a:lnTo>
                    <a:pt x="2548472" y="0"/>
                  </a:lnTo>
                  <a:lnTo>
                    <a:pt x="2293495" y="297032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815" y="3139056"/>
              <a:ext cx="4376420" cy="956944"/>
            </a:xfrm>
            <a:custGeom>
              <a:avLst/>
              <a:gdLst/>
              <a:ahLst/>
              <a:cxnLst/>
              <a:rect l="l" t="t" r="r" b="b"/>
              <a:pathLst>
                <a:path w="4376420" h="956945">
                  <a:moveTo>
                    <a:pt x="3324703" y="0"/>
                  </a:moveTo>
                  <a:lnTo>
                    <a:pt x="0" y="0"/>
                  </a:lnTo>
                  <a:lnTo>
                    <a:pt x="0" y="956776"/>
                  </a:lnTo>
                  <a:lnTo>
                    <a:pt x="4376196" y="956776"/>
                  </a:lnTo>
                  <a:lnTo>
                    <a:pt x="3324703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815" y="3139056"/>
              <a:ext cx="4376420" cy="956944"/>
            </a:xfrm>
            <a:custGeom>
              <a:avLst/>
              <a:gdLst/>
              <a:ahLst/>
              <a:cxnLst/>
              <a:rect l="l" t="t" r="r" b="b"/>
              <a:pathLst>
                <a:path w="4376420" h="956945">
                  <a:moveTo>
                    <a:pt x="0" y="956776"/>
                  </a:moveTo>
                  <a:lnTo>
                    <a:pt x="4376196" y="956776"/>
                  </a:lnTo>
                  <a:lnTo>
                    <a:pt x="3324703" y="0"/>
                  </a:lnTo>
                  <a:lnTo>
                    <a:pt x="0" y="0"/>
                  </a:lnTo>
                  <a:lnTo>
                    <a:pt x="0" y="956776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470606" y="5707537"/>
              <a:ext cx="6078855" cy="1271270"/>
            </a:xfrm>
            <a:custGeom>
              <a:avLst/>
              <a:gdLst/>
              <a:ahLst/>
              <a:cxnLst/>
              <a:rect l="l" t="t" r="r" b="b"/>
              <a:pathLst>
                <a:path w="6078855" h="1271270">
                  <a:moveTo>
                    <a:pt x="6078474" y="0"/>
                  </a:moveTo>
                  <a:lnTo>
                    <a:pt x="0" y="0"/>
                  </a:lnTo>
                  <a:lnTo>
                    <a:pt x="1284667" y="1270656"/>
                  </a:lnTo>
                  <a:lnTo>
                    <a:pt x="6078474" y="1270656"/>
                  </a:lnTo>
                  <a:lnTo>
                    <a:pt x="6078474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70606" y="5707537"/>
              <a:ext cx="6078855" cy="1271270"/>
            </a:xfrm>
            <a:custGeom>
              <a:avLst/>
              <a:gdLst/>
              <a:ahLst/>
              <a:cxnLst/>
              <a:rect l="l" t="t" r="r" b="b"/>
              <a:pathLst>
                <a:path w="6078855" h="1271270">
                  <a:moveTo>
                    <a:pt x="6078474" y="0"/>
                  </a:moveTo>
                  <a:lnTo>
                    <a:pt x="0" y="0"/>
                  </a:lnTo>
                  <a:lnTo>
                    <a:pt x="1284667" y="1270656"/>
                  </a:lnTo>
                  <a:lnTo>
                    <a:pt x="6078474" y="1270656"/>
                  </a:lnTo>
                  <a:lnTo>
                    <a:pt x="6078474" y="0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04695" y="5339696"/>
              <a:ext cx="1144905" cy="270510"/>
            </a:xfrm>
            <a:custGeom>
              <a:avLst/>
              <a:gdLst/>
              <a:ahLst/>
              <a:cxnLst/>
              <a:rect l="l" t="t" r="r" b="b"/>
              <a:pathLst>
                <a:path w="1144904" h="270510">
                  <a:moveTo>
                    <a:pt x="1144385" y="0"/>
                  </a:moveTo>
                  <a:lnTo>
                    <a:pt x="232102" y="0"/>
                  </a:lnTo>
                  <a:lnTo>
                    <a:pt x="0" y="270381"/>
                  </a:lnTo>
                  <a:lnTo>
                    <a:pt x="1144385" y="270381"/>
                  </a:lnTo>
                  <a:lnTo>
                    <a:pt x="1144385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04695" y="5339696"/>
              <a:ext cx="1144905" cy="270510"/>
            </a:xfrm>
            <a:custGeom>
              <a:avLst/>
              <a:gdLst/>
              <a:ahLst/>
              <a:cxnLst/>
              <a:rect l="l" t="t" r="r" b="b"/>
              <a:pathLst>
                <a:path w="1144904" h="270510">
                  <a:moveTo>
                    <a:pt x="1144385" y="270381"/>
                  </a:moveTo>
                  <a:lnTo>
                    <a:pt x="0" y="270381"/>
                  </a:lnTo>
                  <a:lnTo>
                    <a:pt x="232102" y="0"/>
                  </a:lnTo>
                  <a:lnTo>
                    <a:pt x="1144385" y="0"/>
                  </a:lnTo>
                  <a:lnTo>
                    <a:pt x="1144385" y="270381"/>
                  </a:lnTo>
                  <a:close/>
                </a:path>
              </a:pathLst>
            </a:custGeom>
            <a:ln w="3175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56387" y="5422057"/>
              <a:ext cx="1915795" cy="188595"/>
            </a:xfrm>
            <a:custGeom>
              <a:avLst/>
              <a:gdLst/>
              <a:ahLst/>
              <a:cxnLst/>
              <a:rect l="l" t="t" r="r" b="b"/>
              <a:pathLst>
                <a:path w="1915795" h="188595">
                  <a:moveTo>
                    <a:pt x="1915232" y="0"/>
                  </a:moveTo>
                  <a:lnTo>
                    <a:pt x="161409" y="0"/>
                  </a:lnTo>
                  <a:lnTo>
                    <a:pt x="0" y="188020"/>
                  </a:lnTo>
                  <a:lnTo>
                    <a:pt x="1753830" y="188020"/>
                  </a:lnTo>
                  <a:lnTo>
                    <a:pt x="1915232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56387" y="5422057"/>
              <a:ext cx="1915795" cy="188595"/>
            </a:xfrm>
            <a:custGeom>
              <a:avLst/>
              <a:gdLst/>
              <a:ahLst/>
              <a:cxnLst/>
              <a:rect l="l" t="t" r="r" b="b"/>
              <a:pathLst>
                <a:path w="1915795" h="188595">
                  <a:moveTo>
                    <a:pt x="1753830" y="188020"/>
                  </a:moveTo>
                  <a:lnTo>
                    <a:pt x="0" y="188020"/>
                  </a:lnTo>
                  <a:lnTo>
                    <a:pt x="161409" y="0"/>
                  </a:lnTo>
                  <a:lnTo>
                    <a:pt x="1915232" y="0"/>
                  </a:lnTo>
                  <a:lnTo>
                    <a:pt x="1753830" y="188020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97695" y="7098447"/>
              <a:ext cx="2251710" cy="270510"/>
            </a:xfrm>
            <a:custGeom>
              <a:avLst/>
              <a:gdLst/>
              <a:ahLst/>
              <a:cxnLst/>
              <a:rect l="l" t="t" r="r" b="b"/>
              <a:pathLst>
                <a:path w="2251709" h="270509">
                  <a:moveTo>
                    <a:pt x="2251384" y="0"/>
                  </a:moveTo>
                  <a:lnTo>
                    <a:pt x="0" y="0"/>
                  </a:lnTo>
                  <a:lnTo>
                    <a:pt x="232134" y="270438"/>
                  </a:lnTo>
                  <a:lnTo>
                    <a:pt x="2251384" y="270438"/>
                  </a:lnTo>
                  <a:lnTo>
                    <a:pt x="2251384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97695" y="7098447"/>
              <a:ext cx="2251710" cy="270510"/>
            </a:xfrm>
            <a:custGeom>
              <a:avLst/>
              <a:gdLst/>
              <a:ahLst/>
              <a:cxnLst/>
              <a:rect l="l" t="t" r="r" b="b"/>
              <a:pathLst>
                <a:path w="2251709" h="270509">
                  <a:moveTo>
                    <a:pt x="2251384" y="0"/>
                  </a:moveTo>
                  <a:lnTo>
                    <a:pt x="0" y="0"/>
                  </a:lnTo>
                  <a:lnTo>
                    <a:pt x="232134" y="270438"/>
                  </a:lnTo>
                  <a:lnTo>
                    <a:pt x="2251384" y="270438"/>
                  </a:lnTo>
                  <a:lnTo>
                    <a:pt x="2251384" y="0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301933" y="7447046"/>
              <a:ext cx="62865" cy="325120"/>
            </a:xfrm>
            <a:custGeom>
              <a:avLst/>
              <a:gdLst/>
              <a:ahLst/>
              <a:cxnLst/>
              <a:rect l="l" t="t" r="r" b="b"/>
              <a:pathLst>
                <a:path w="62864" h="325120">
                  <a:moveTo>
                    <a:pt x="62434" y="0"/>
                  </a:moveTo>
                  <a:lnTo>
                    <a:pt x="0" y="0"/>
                  </a:lnTo>
                  <a:lnTo>
                    <a:pt x="0" y="324943"/>
                  </a:lnTo>
                  <a:lnTo>
                    <a:pt x="62434" y="324943"/>
                  </a:lnTo>
                  <a:lnTo>
                    <a:pt x="62434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082" y="110826"/>
              <a:ext cx="690540" cy="7715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13828" y="199940"/>
            <a:ext cx="1411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DIPONEGO</a:t>
            </a:r>
            <a:r>
              <a:rPr dirty="0" sz="1800" spc="-20" b="1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45" b="1" i="1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73446" y="1165046"/>
            <a:ext cx="3940175" cy="1589405"/>
          </a:xfrm>
          <a:prstGeom prst="rect"/>
        </p:spPr>
        <p:txBody>
          <a:bodyPr wrap="square" lIns="0" tIns="119380" rIns="0" bIns="0" rtlCol="0" vert="horz">
            <a:spAutoFit/>
          </a:bodyPr>
          <a:lstStyle/>
          <a:p>
            <a:pPr marL="12700" marR="5080">
              <a:lnSpc>
                <a:spcPct val="82500"/>
              </a:lnSpc>
              <a:spcBef>
                <a:spcPts val="940"/>
              </a:spcBef>
            </a:pPr>
            <a:r>
              <a:rPr dirty="0" spc="-975">
                <a:solidFill>
                  <a:srgbClr val="000000"/>
                </a:solidFill>
              </a:rPr>
              <a:t>NEW</a:t>
            </a:r>
            <a:r>
              <a:rPr dirty="0" spc="-525">
                <a:solidFill>
                  <a:srgbClr val="000000"/>
                </a:solidFill>
              </a:rPr>
              <a:t> </a:t>
            </a:r>
            <a:r>
              <a:rPr dirty="0" spc="-894">
                <a:solidFill>
                  <a:srgbClr val="000000"/>
                </a:solidFill>
              </a:rPr>
              <a:t>STUDENT</a:t>
            </a:r>
            <a:r>
              <a:rPr dirty="0" spc="-525">
                <a:solidFill>
                  <a:srgbClr val="000000"/>
                </a:solidFill>
              </a:rPr>
              <a:t> </a:t>
            </a:r>
            <a:r>
              <a:rPr dirty="0" spc="-635">
                <a:solidFill>
                  <a:srgbClr val="000000"/>
                </a:solidFill>
              </a:rPr>
              <a:t>ADMISSION  </a:t>
            </a:r>
            <a:r>
              <a:rPr dirty="0" sz="3800" spc="-135" b="1">
                <a:latin typeface="Trebuchet MS"/>
                <a:cs typeface="Trebuchet MS"/>
              </a:rPr>
              <a:t>EPIDEMIOLOGY </a:t>
            </a:r>
            <a:r>
              <a:rPr dirty="0" sz="3800" spc="-130" b="1">
                <a:latin typeface="Trebuchet MS"/>
                <a:cs typeface="Trebuchet MS"/>
              </a:rPr>
              <a:t> </a:t>
            </a:r>
            <a:r>
              <a:rPr dirty="0" sz="3800" spc="-165" b="1">
                <a:latin typeface="Trebuchet MS"/>
                <a:cs typeface="Trebuchet MS"/>
              </a:rPr>
              <a:t>MASTER</a:t>
            </a:r>
            <a:r>
              <a:rPr dirty="0" sz="3800" spc="-459" b="1">
                <a:latin typeface="Trebuchet MS"/>
                <a:cs typeface="Trebuchet MS"/>
              </a:rPr>
              <a:t> </a:t>
            </a:r>
            <a:r>
              <a:rPr dirty="0" sz="3800" spc="-30" b="1">
                <a:latin typeface="Trebuchet MS"/>
                <a:cs typeface="Trebuchet MS"/>
              </a:rPr>
              <a:t>PROGRAM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78" y="10137538"/>
            <a:ext cx="7543800" cy="545465"/>
          </a:xfrm>
          <a:custGeom>
            <a:avLst/>
            <a:gdLst/>
            <a:ahLst/>
            <a:cxnLst/>
            <a:rect l="l" t="t" r="r" b="b"/>
            <a:pathLst>
              <a:path w="7543800" h="545465">
                <a:moveTo>
                  <a:pt x="7543802" y="0"/>
                </a:moveTo>
                <a:lnTo>
                  <a:pt x="0" y="0"/>
                </a:lnTo>
                <a:lnTo>
                  <a:pt x="0" y="545372"/>
                </a:lnTo>
                <a:lnTo>
                  <a:pt x="7543802" y="545372"/>
                </a:lnTo>
                <a:lnTo>
                  <a:pt x="7543802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411106" y="10288227"/>
            <a:ext cx="2007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epidemiologiundip@yahoo.com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6885" y="6542020"/>
            <a:ext cx="7463790" cy="4041140"/>
            <a:chOff x="86885" y="6542020"/>
            <a:chExt cx="7463790" cy="4041140"/>
          </a:xfrm>
        </p:grpSpPr>
        <p:sp>
          <p:nvSpPr>
            <p:cNvPr id="37" name="object 37"/>
            <p:cNvSpPr/>
            <p:nvPr/>
          </p:nvSpPr>
          <p:spPr>
            <a:xfrm>
              <a:off x="4982968" y="10240645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8682" y="0"/>
                  </a:moveTo>
                  <a:lnTo>
                    <a:pt x="123837" y="6025"/>
                  </a:lnTo>
                  <a:lnTo>
                    <a:pt x="83541" y="23031"/>
                  </a:lnTo>
                  <a:lnTo>
                    <a:pt x="49403" y="49408"/>
                  </a:lnTo>
                  <a:lnTo>
                    <a:pt x="23028" y="83549"/>
                  </a:lnTo>
                  <a:lnTo>
                    <a:pt x="6024" y="123846"/>
                  </a:lnTo>
                  <a:lnTo>
                    <a:pt x="0" y="168692"/>
                  </a:lnTo>
                  <a:lnTo>
                    <a:pt x="6024" y="213537"/>
                  </a:lnTo>
                  <a:lnTo>
                    <a:pt x="23028" y="253834"/>
                  </a:lnTo>
                  <a:lnTo>
                    <a:pt x="49403" y="287975"/>
                  </a:lnTo>
                  <a:lnTo>
                    <a:pt x="83541" y="314353"/>
                  </a:lnTo>
                  <a:lnTo>
                    <a:pt x="123837" y="331359"/>
                  </a:lnTo>
                  <a:lnTo>
                    <a:pt x="168682" y="337385"/>
                  </a:lnTo>
                  <a:lnTo>
                    <a:pt x="213528" y="331359"/>
                  </a:lnTo>
                  <a:lnTo>
                    <a:pt x="253826" y="314353"/>
                  </a:lnTo>
                  <a:lnTo>
                    <a:pt x="287968" y="287975"/>
                  </a:lnTo>
                  <a:lnTo>
                    <a:pt x="314346" y="253834"/>
                  </a:lnTo>
                  <a:lnTo>
                    <a:pt x="331352" y="213537"/>
                  </a:lnTo>
                  <a:lnTo>
                    <a:pt x="337378" y="168692"/>
                  </a:lnTo>
                  <a:lnTo>
                    <a:pt x="331350" y="123846"/>
                  </a:lnTo>
                  <a:lnTo>
                    <a:pt x="314344" y="83549"/>
                  </a:lnTo>
                  <a:lnTo>
                    <a:pt x="287966" y="49408"/>
                  </a:lnTo>
                  <a:lnTo>
                    <a:pt x="253825" y="23031"/>
                  </a:lnTo>
                  <a:lnTo>
                    <a:pt x="213528" y="6025"/>
                  </a:lnTo>
                  <a:lnTo>
                    <a:pt x="168682" y="0"/>
                  </a:lnTo>
                  <a:close/>
                </a:path>
              </a:pathLst>
            </a:custGeom>
            <a:solidFill>
              <a:srgbClr val="0679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1127" y="10318806"/>
              <a:ext cx="181058" cy="18105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982968" y="10240645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8682" y="0"/>
                  </a:moveTo>
                  <a:lnTo>
                    <a:pt x="123837" y="6025"/>
                  </a:lnTo>
                  <a:lnTo>
                    <a:pt x="83541" y="23031"/>
                  </a:lnTo>
                  <a:lnTo>
                    <a:pt x="49403" y="49408"/>
                  </a:lnTo>
                  <a:lnTo>
                    <a:pt x="23028" y="83549"/>
                  </a:lnTo>
                  <a:lnTo>
                    <a:pt x="6024" y="123846"/>
                  </a:lnTo>
                  <a:lnTo>
                    <a:pt x="0" y="168692"/>
                  </a:lnTo>
                  <a:lnTo>
                    <a:pt x="6024" y="213537"/>
                  </a:lnTo>
                  <a:lnTo>
                    <a:pt x="23028" y="253834"/>
                  </a:lnTo>
                  <a:lnTo>
                    <a:pt x="49403" y="287975"/>
                  </a:lnTo>
                  <a:lnTo>
                    <a:pt x="83541" y="314353"/>
                  </a:lnTo>
                  <a:lnTo>
                    <a:pt x="123837" y="331359"/>
                  </a:lnTo>
                  <a:lnTo>
                    <a:pt x="168682" y="337385"/>
                  </a:lnTo>
                  <a:lnTo>
                    <a:pt x="213528" y="331359"/>
                  </a:lnTo>
                  <a:lnTo>
                    <a:pt x="253826" y="314353"/>
                  </a:lnTo>
                  <a:lnTo>
                    <a:pt x="287968" y="287975"/>
                  </a:lnTo>
                  <a:lnTo>
                    <a:pt x="314346" y="253834"/>
                  </a:lnTo>
                  <a:lnTo>
                    <a:pt x="331352" y="213537"/>
                  </a:lnTo>
                  <a:lnTo>
                    <a:pt x="337378" y="168692"/>
                  </a:lnTo>
                  <a:lnTo>
                    <a:pt x="331350" y="123846"/>
                  </a:lnTo>
                  <a:lnTo>
                    <a:pt x="314344" y="83549"/>
                  </a:lnTo>
                  <a:lnTo>
                    <a:pt x="287966" y="49408"/>
                  </a:lnTo>
                  <a:lnTo>
                    <a:pt x="253825" y="23031"/>
                  </a:lnTo>
                  <a:lnTo>
                    <a:pt x="213528" y="6025"/>
                  </a:lnTo>
                  <a:lnTo>
                    <a:pt x="168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982968" y="10240645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337378" y="168692"/>
                  </a:moveTo>
                  <a:lnTo>
                    <a:pt x="331352" y="213537"/>
                  </a:lnTo>
                  <a:lnTo>
                    <a:pt x="314346" y="253834"/>
                  </a:lnTo>
                  <a:lnTo>
                    <a:pt x="287968" y="287975"/>
                  </a:lnTo>
                  <a:lnTo>
                    <a:pt x="253826" y="314353"/>
                  </a:lnTo>
                  <a:lnTo>
                    <a:pt x="213528" y="331359"/>
                  </a:lnTo>
                  <a:lnTo>
                    <a:pt x="168682" y="337385"/>
                  </a:lnTo>
                  <a:lnTo>
                    <a:pt x="123837" y="331359"/>
                  </a:lnTo>
                  <a:lnTo>
                    <a:pt x="83541" y="314353"/>
                  </a:lnTo>
                  <a:lnTo>
                    <a:pt x="49403" y="287975"/>
                  </a:lnTo>
                  <a:lnTo>
                    <a:pt x="23028" y="253834"/>
                  </a:lnTo>
                  <a:lnTo>
                    <a:pt x="6024" y="213537"/>
                  </a:lnTo>
                  <a:lnTo>
                    <a:pt x="0" y="168692"/>
                  </a:lnTo>
                  <a:lnTo>
                    <a:pt x="6024" y="123846"/>
                  </a:lnTo>
                  <a:lnTo>
                    <a:pt x="23028" y="83549"/>
                  </a:lnTo>
                  <a:lnTo>
                    <a:pt x="49403" y="49408"/>
                  </a:lnTo>
                  <a:lnTo>
                    <a:pt x="83541" y="23031"/>
                  </a:lnTo>
                  <a:lnTo>
                    <a:pt x="123837" y="6025"/>
                  </a:lnTo>
                  <a:lnTo>
                    <a:pt x="168682" y="0"/>
                  </a:lnTo>
                  <a:lnTo>
                    <a:pt x="213528" y="6025"/>
                  </a:lnTo>
                  <a:lnTo>
                    <a:pt x="253825" y="23031"/>
                  </a:lnTo>
                  <a:lnTo>
                    <a:pt x="287966" y="49408"/>
                  </a:lnTo>
                  <a:lnTo>
                    <a:pt x="314344" y="83549"/>
                  </a:lnTo>
                  <a:lnTo>
                    <a:pt x="331350" y="123846"/>
                  </a:lnTo>
                  <a:lnTo>
                    <a:pt x="337378" y="1686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1127" y="10318806"/>
              <a:ext cx="181058" cy="18105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18676" y="10243572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19" h="337820">
                  <a:moveTo>
                    <a:pt x="168681" y="0"/>
                  </a:moveTo>
                  <a:lnTo>
                    <a:pt x="123836" y="6025"/>
                  </a:lnTo>
                  <a:lnTo>
                    <a:pt x="83540" y="23031"/>
                  </a:lnTo>
                  <a:lnTo>
                    <a:pt x="49402" y="49408"/>
                  </a:lnTo>
                  <a:lnTo>
                    <a:pt x="23028" y="83549"/>
                  </a:lnTo>
                  <a:lnTo>
                    <a:pt x="6024" y="123846"/>
                  </a:lnTo>
                  <a:lnTo>
                    <a:pt x="0" y="168692"/>
                  </a:lnTo>
                  <a:lnTo>
                    <a:pt x="6024" y="213536"/>
                  </a:lnTo>
                  <a:lnTo>
                    <a:pt x="23028" y="253833"/>
                  </a:lnTo>
                  <a:lnTo>
                    <a:pt x="49402" y="287974"/>
                  </a:lnTo>
                  <a:lnTo>
                    <a:pt x="83540" y="314352"/>
                  </a:lnTo>
                  <a:lnTo>
                    <a:pt x="123836" y="331358"/>
                  </a:lnTo>
                  <a:lnTo>
                    <a:pt x="168681" y="337384"/>
                  </a:lnTo>
                  <a:lnTo>
                    <a:pt x="213527" y="331358"/>
                  </a:lnTo>
                  <a:lnTo>
                    <a:pt x="253824" y="314352"/>
                  </a:lnTo>
                  <a:lnTo>
                    <a:pt x="287966" y="287974"/>
                  </a:lnTo>
                  <a:lnTo>
                    <a:pt x="314344" y="253833"/>
                  </a:lnTo>
                  <a:lnTo>
                    <a:pt x="331350" y="213536"/>
                  </a:lnTo>
                  <a:lnTo>
                    <a:pt x="337376" y="168692"/>
                  </a:lnTo>
                  <a:lnTo>
                    <a:pt x="331349" y="123846"/>
                  </a:lnTo>
                  <a:lnTo>
                    <a:pt x="314343" y="83549"/>
                  </a:lnTo>
                  <a:lnTo>
                    <a:pt x="287965" y="49408"/>
                  </a:lnTo>
                  <a:lnTo>
                    <a:pt x="253824" y="23031"/>
                  </a:lnTo>
                  <a:lnTo>
                    <a:pt x="213526" y="6025"/>
                  </a:lnTo>
                  <a:lnTo>
                    <a:pt x="168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618676" y="10243572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19" h="337820">
                  <a:moveTo>
                    <a:pt x="337376" y="168692"/>
                  </a:moveTo>
                  <a:lnTo>
                    <a:pt x="331350" y="213536"/>
                  </a:lnTo>
                  <a:lnTo>
                    <a:pt x="314344" y="253833"/>
                  </a:lnTo>
                  <a:lnTo>
                    <a:pt x="287966" y="287974"/>
                  </a:lnTo>
                  <a:lnTo>
                    <a:pt x="253824" y="314352"/>
                  </a:lnTo>
                  <a:lnTo>
                    <a:pt x="213527" y="331358"/>
                  </a:lnTo>
                  <a:lnTo>
                    <a:pt x="168681" y="337384"/>
                  </a:lnTo>
                  <a:lnTo>
                    <a:pt x="123836" y="331358"/>
                  </a:lnTo>
                  <a:lnTo>
                    <a:pt x="83540" y="314352"/>
                  </a:lnTo>
                  <a:lnTo>
                    <a:pt x="49402" y="287974"/>
                  </a:lnTo>
                  <a:lnTo>
                    <a:pt x="23028" y="253833"/>
                  </a:lnTo>
                  <a:lnTo>
                    <a:pt x="6024" y="213536"/>
                  </a:lnTo>
                  <a:lnTo>
                    <a:pt x="0" y="168692"/>
                  </a:lnTo>
                  <a:lnTo>
                    <a:pt x="6024" y="123846"/>
                  </a:lnTo>
                  <a:lnTo>
                    <a:pt x="23028" y="83549"/>
                  </a:lnTo>
                  <a:lnTo>
                    <a:pt x="49402" y="49408"/>
                  </a:lnTo>
                  <a:lnTo>
                    <a:pt x="83540" y="23031"/>
                  </a:lnTo>
                  <a:lnTo>
                    <a:pt x="123836" y="6025"/>
                  </a:lnTo>
                  <a:lnTo>
                    <a:pt x="168681" y="0"/>
                  </a:lnTo>
                  <a:lnTo>
                    <a:pt x="213526" y="6025"/>
                  </a:lnTo>
                  <a:lnTo>
                    <a:pt x="253824" y="23031"/>
                  </a:lnTo>
                  <a:lnTo>
                    <a:pt x="287965" y="49408"/>
                  </a:lnTo>
                  <a:lnTo>
                    <a:pt x="314343" y="83549"/>
                  </a:lnTo>
                  <a:lnTo>
                    <a:pt x="331349" y="123846"/>
                  </a:lnTo>
                  <a:lnTo>
                    <a:pt x="337376" y="16869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6760" y="10321661"/>
              <a:ext cx="195607" cy="19560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6885" y="10236455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8692" y="0"/>
                  </a:moveTo>
                  <a:lnTo>
                    <a:pt x="123848" y="6025"/>
                  </a:lnTo>
                  <a:lnTo>
                    <a:pt x="83551" y="23031"/>
                  </a:lnTo>
                  <a:lnTo>
                    <a:pt x="49411" y="49408"/>
                  </a:lnTo>
                  <a:lnTo>
                    <a:pt x="23033" y="83549"/>
                  </a:lnTo>
                  <a:lnTo>
                    <a:pt x="6027" y="123846"/>
                  </a:lnTo>
                  <a:lnTo>
                    <a:pt x="0" y="168692"/>
                  </a:lnTo>
                  <a:lnTo>
                    <a:pt x="6025" y="213536"/>
                  </a:lnTo>
                  <a:lnTo>
                    <a:pt x="23031" y="253833"/>
                  </a:lnTo>
                  <a:lnTo>
                    <a:pt x="49409" y="287974"/>
                  </a:lnTo>
                  <a:lnTo>
                    <a:pt x="83551" y="314352"/>
                  </a:lnTo>
                  <a:lnTo>
                    <a:pt x="123848" y="331358"/>
                  </a:lnTo>
                  <a:lnTo>
                    <a:pt x="168692" y="337384"/>
                  </a:lnTo>
                  <a:lnTo>
                    <a:pt x="213533" y="331358"/>
                  </a:lnTo>
                  <a:lnTo>
                    <a:pt x="253828" y="314352"/>
                  </a:lnTo>
                  <a:lnTo>
                    <a:pt x="287967" y="287974"/>
                  </a:lnTo>
                  <a:lnTo>
                    <a:pt x="314343" y="253833"/>
                  </a:lnTo>
                  <a:lnTo>
                    <a:pt x="331348" y="213536"/>
                  </a:lnTo>
                  <a:lnTo>
                    <a:pt x="337374" y="168692"/>
                  </a:lnTo>
                  <a:lnTo>
                    <a:pt x="331347" y="123846"/>
                  </a:lnTo>
                  <a:lnTo>
                    <a:pt x="314341" y="83549"/>
                  </a:lnTo>
                  <a:lnTo>
                    <a:pt x="287965" y="49408"/>
                  </a:lnTo>
                  <a:lnTo>
                    <a:pt x="253827" y="23031"/>
                  </a:lnTo>
                  <a:lnTo>
                    <a:pt x="213533" y="6025"/>
                  </a:lnTo>
                  <a:lnTo>
                    <a:pt x="168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676" y="10286563"/>
              <a:ext cx="236547" cy="2365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942083" y="6543608"/>
              <a:ext cx="2607310" cy="1091565"/>
            </a:xfrm>
            <a:custGeom>
              <a:avLst/>
              <a:gdLst/>
              <a:ahLst/>
              <a:cxnLst/>
              <a:rect l="l" t="t" r="r" b="b"/>
              <a:pathLst>
                <a:path w="2607309" h="1091565">
                  <a:moveTo>
                    <a:pt x="2606997" y="0"/>
                  </a:moveTo>
                  <a:lnTo>
                    <a:pt x="1756081" y="1076345"/>
                  </a:lnTo>
                  <a:lnTo>
                    <a:pt x="0" y="1076345"/>
                  </a:lnTo>
                  <a:lnTo>
                    <a:pt x="0" y="1091236"/>
                  </a:lnTo>
                  <a:lnTo>
                    <a:pt x="1763871" y="1091236"/>
                  </a:lnTo>
                  <a:lnTo>
                    <a:pt x="2606997" y="24745"/>
                  </a:lnTo>
                  <a:lnTo>
                    <a:pt x="2606997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942083" y="6543608"/>
              <a:ext cx="2607310" cy="1091565"/>
            </a:xfrm>
            <a:custGeom>
              <a:avLst/>
              <a:gdLst/>
              <a:ahLst/>
              <a:cxnLst/>
              <a:rect l="l" t="t" r="r" b="b"/>
              <a:pathLst>
                <a:path w="2607309" h="1091565">
                  <a:moveTo>
                    <a:pt x="1763871" y="1091236"/>
                  </a:moveTo>
                  <a:lnTo>
                    <a:pt x="0" y="1091236"/>
                  </a:lnTo>
                  <a:lnTo>
                    <a:pt x="0" y="1076345"/>
                  </a:lnTo>
                  <a:lnTo>
                    <a:pt x="1756081" y="1076345"/>
                  </a:lnTo>
                  <a:lnTo>
                    <a:pt x="2606997" y="0"/>
                  </a:lnTo>
                  <a:lnTo>
                    <a:pt x="2606997" y="24745"/>
                  </a:lnTo>
                  <a:lnTo>
                    <a:pt x="1763871" y="1091236"/>
                  </a:lnTo>
                  <a:close/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364367" y="7623385"/>
              <a:ext cx="4333240" cy="9525"/>
            </a:xfrm>
            <a:custGeom>
              <a:avLst/>
              <a:gdLst/>
              <a:ahLst/>
              <a:cxnLst/>
              <a:rect l="l" t="t" r="r" b="b"/>
              <a:pathLst>
                <a:path w="4333240" h="9525">
                  <a:moveTo>
                    <a:pt x="4332852" y="0"/>
                  </a:moveTo>
                  <a:lnTo>
                    <a:pt x="0" y="0"/>
                  </a:lnTo>
                  <a:lnTo>
                    <a:pt x="0" y="9071"/>
                  </a:lnTo>
                  <a:lnTo>
                    <a:pt x="4332852" y="9071"/>
                  </a:lnTo>
                  <a:lnTo>
                    <a:pt x="4332852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3048330" y="10307563"/>
            <a:ext cx="17710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www.mep.pasca.undip.ac.id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274" y="10210578"/>
            <a:ext cx="1918335" cy="357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081328022588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5"/>
              </a:lnSpc>
            </a:pP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drh.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Dwi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Sutiningsih,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M.Kes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4890" y="5804330"/>
            <a:ext cx="7094855" cy="2082164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40760" marR="5080" indent="940435">
              <a:lnSpc>
                <a:spcPts val="3360"/>
              </a:lnSpc>
              <a:spcBef>
                <a:spcPts val="810"/>
              </a:spcBef>
            </a:pPr>
            <a:r>
              <a:rPr dirty="0" sz="3400" spc="-130" b="1">
                <a:solidFill>
                  <a:srgbClr val="FFFFCC"/>
                </a:solidFill>
                <a:latin typeface="Trebuchet MS"/>
                <a:cs typeface="Trebuchet MS"/>
              </a:rPr>
              <a:t>ONLINE</a:t>
            </a:r>
            <a:r>
              <a:rPr dirty="0" sz="3400" spc="-409" b="1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dirty="0" sz="3400" spc="-120" b="1">
                <a:solidFill>
                  <a:srgbClr val="FFFFCC"/>
                </a:solidFill>
                <a:latin typeface="Trebuchet MS"/>
                <a:cs typeface="Trebuchet MS"/>
              </a:rPr>
              <a:t>CLASS  </a:t>
            </a:r>
            <a:r>
              <a:rPr dirty="0" sz="3400" spc="-45" b="1">
                <a:solidFill>
                  <a:srgbClr val="FFFFCC"/>
                </a:solidFill>
                <a:latin typeface="Trebuchet MS"/>
                <a:cs typeface="Trebuchet MS"/>
              </a:rPr>
              <a:t>DURING</a:t>
            </a:r>
            <a:r>
              <a:rPr dirty="0" sz="3400" spc="-409" b="1">
                <a:solidFill>
                  <a:srgbClr val="FFFFCC"/>
                </a:solidFill>
                <a:latin typeface="Trebuchet MS"/>
                <a:cs typeface="Trebuchet MS"/>
              </a:rPr>
              <a:t> </a:t>
            </a:r>
            <a:r>
              <a:rPr dirty="0" sz="3400" spc="-390" b="1">
                <a:solidFill>
                  <a:srgbClr val="FFFFCC"/>
                </a:solidFill>
                <a:latin typeface="Trebuchet MS"/>
                <a:cs typeface="Trebuchet MS"/>
              </a:rPr>
              <a:t>P</a:t>
            </a:r>
            <a:r>
              <a:rPr dirty="0" sz="3400" spc="-40" b="1">
                <a:solidFill>
                  <a:srgbClr val="FFFFCC"/>
                </a:solidFill>
                <a:latin typeface="Trebuchet MS"/>
                <a:cs typeface="Trebuchet MS"/>
              </a:rPr>
              <a:t>ANDEMIC</a:t>
            </a:r>
            <a:endParaRPr sz="3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600" spc="-680">
                <a:solidFill>
                  <a:srgbClr val="F79321"/>
                </a:solidFill>
                <a:latin typeface="Trebuchet MS"/>
                <a:cs typeface="Trebuchet MS"/>
              </a:rPr>
              <a:t>REGISTRATION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0197" y="7785141"/>
            <a:ext cx="1866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Trebuchet MS"/>
                <a:cs typeface="Trebuchet MS"/>
              </a:rPr>
              <a:t>Phase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I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65">
                <a:latin typeface="Trebuchet MS"/>
                <a:cs typeface="Trebuchet MS"/>
              </a:rPr>
              <a:t>Odd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Seme</a:t>
            </a:r>
            <a:r>
              <a:rPr dirty="0" sz="1800" spc="-75">
                <a:latin typeface="Trebuchet MS"/>
                <a:cs typeface="Trebuchet MS"/>
              </a:rPr>
              <a:t>s</a:t>
            </a:r>
            <a:r>
              <a:rPr dirty="0" sz="1800" spc="-220">
                <a:latin typeface="Trebuchet MS"/>
                <a:cs typeface="Trebuchet MS"/>
              </a:rPr>
              <a:t>t</a:t>
            </a:r>
            <a:r>
              <a:rPr dirty="0" sz="1800" spc="-200">
                <a:latin typeface="Trebuchet MS"/>
                <a:cs typeface="Trebuchet MS"/>
              </a:rPr>
              <a:t>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0194" y="8044334"/>
            <a:ext cx="2766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>
                <a:latin typeface="Trebuchet MS"/>
                <a:cs typeface="Trebuchet MS"/>
              </a:rPr>
              <a:t>Februa</a:t>
            </a:r>
            <a:r>
              <a:rPr dirty="0" sz="1800" spc="-60">
                <a:latin typeface="Trebuchet MS"/>
                <a:cs typeface="Trebuchet MS"/>
              </a:rPr>
              <a:t>r</a:t>
            </a:r>
            <a:r>
              <a:rPr dirty="0" sz="1800" spc="-245">
                <a:latin typeface="Trebuchet MS"/>
                <a:cs typeface="Trebuchet MS"/>
              </a:rPr>
              <a:t>y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35">
                <a:latin typeface="Trebuchet MS"/>
                <a:cs typeface="Trebuchet MS"/>
              </a:rPr>
              <a:t>3</a:t>
            </a:r>
            <a:r>
              <a:rPr dirty="0" sz="1800" spc="-75">
                <a:latin typeface="Trebuchet MS"/>
                <a:cs typeface="Trebuchet MS"/>
              </a:rPr>
              <a:t>r</a:t>
            </a:r>
            <a:r>
              <a:rPr dirty="0" sz="1800" spc="-145">
                <a:latin typeface="Trebuchet MS"/>
                <a:cs typeface="Trebuchet MS"/>
              </a:rPr>
              <a:t>d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40">
                <a:latin typeface="Trebuchet MS"/>
                <a:cs typeface="Trebuchet MS"/>
              </a:rPr>
              <a:t>-</a:t>
            </a:r>
            <a:r>
              <a:rPr dirty="0" sz="1800" spc="130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Ma</a:t>
            </a:r>
            <a:r>
              <a:rPr dirty="0" sz="1800" spc="-60">
                <a:latin typeface="Trebuchet MS"/>
                <a:cs typeface="Trebuchet MS"/>
              </a:rPr>
              <a:t>r</a:t>
            </a:r>
            <a:r>
              <a:rPr dirty="0" sz="1800" spc="-140">
                <a:latin typeface="Trebuchet MS"/>
                <a:cs typeface="Trebuchet MS"/>
              </a:rPr>
              <a:t>c</a:t>
            </a:r>
            <a:r>
              <a:rPr dirty="0" sz="1800" spc="-160">
                <a:latin typeface="Trebuchet MS"/>
                <a:cs typeface="Trebuchet MS"/>
              </a:rPr>
              <a:t>h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10">
                <a:latin typeface="Trebuchet MS"/>
                <a:cs typeface="Trebuchet MS"/>
              </a:rPr>
              <a:t>25th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20</a:t>
            </a:r>
            <a:r>
              <a:rPr dirty="0" sz="1800" spc="-114">
                <a:latin typeface="Trebuchet MS"/>
                <a:cs typeface="Trebuchet MS"/>
              </a:rPr>
              <a:t>2</a:t>
            </a:r>
            <a:r>
              <a:rPr dirty="0" sz="1800" spc="-25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26585" y="7774722"/>
            <a:ext cx="2077720" cy="55943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265"/>
              </a:spcBef>
            </a:pPr>
            <a:r>
              <a:rPr dirty="0" sz="1800" spc="-120">
                <a:latin typeface="Trebuchet MS"/>
                <a:cs typeface="Trebuchet MS"/>
              </a:rPr>
              <a:t>Phase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II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65">
                <a:latin typeface="Trebuchet MS"/>
                <a:cs typeface="Trebuchet MS"/>
              </a:rPr>
              <a:t>Odd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125">
                <a:latin typeface="Trebuchet MS"/>
                <a:cs typeface="Trebuchet MS"/>
              </a:rPr>
              <a:t>Seme</a:t>
            </a:r>
            <a:r>
              <a:rPr dirty="0" sz="1800" spc="-75">
                <a:latin typeface="Trebuchet MS"/>
                <a:cs typeface="Trebuchet MS"/>
              </a:rPr>
              <a:t>s</a:t>
            </a:r>
            <a:r>
              <a:rPr dirty="0" sz="1800" spc="-220">
                <a:latin typeface="Trebuchet MS"/>
                <a:cs typeface="Trebuchet MS"/>
              </a:rPr>
              <a:t>t</a:t>
            </a:r>
            <a:r>
              <a:rPr dirty="0" sz="1800" spc="-165">
                <a:latin typeface="Trebuchet MS"/>
                <a:cs typeface="Trebuchet MS"/>
              </a:rPr>
              <a:t>er  </a:t>
            </a:r>
            <a:r>
              <a:rPr dirty="0" sz="1800" spc="-155">
                <a:latin typeface="Trebuchet MS"/>
                <a:cs typeface="Trebuchet MS"/>
              </a:rPr>
              <a:t>April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2</a:t>
            </a:r>
            <a:r>
              <a:rPr dirty="0" sz="1800" spc="-140">
                <a:latin typeface="Trebuchet MS"/>
                <a:cs typeface="Trebuchet MS"/>
              </a:rPr>
              <a:t>4th-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210">
                <a:latin typeface="Trebuchet MS"/>
                <a:cs typeface="Trebuchet MS"/>
              </a:rPr>
              <a:t>July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1</a:t>
            </a:r>
            <a:r>
              <a:rPr dirty="0" sz="1800" spc="-20">
                <a:latin typeface="Trebuchet MS"/>
                <a:cs typeface="Trebuchet MS"/>
              </a:rPr>
              <a:t>s</a:t>
            </a:r>
            <a:r>
              <a:rPr dirty="0" sz="1800" spc="-225">
                <a:latin typeface="Trebuchet MS"/>
                <a:cs typeface="Trebuchet MS"/>
              </a:rPr>
              <a:t>t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20</a:t>
            </a:r>
            <a:r>
              <a:rPr dirty="0" sz="1800" spc="-114">
                <a:latin typeface="Trebuchet MS"/>
                <a:cs typeface="Trebuchet MS"/>
              </a:rPr>
              <a:t>2</a:t>
            </a:r>
            <a:r>
              <a:rPr dirty="0" sz="1800" spc="-25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-1371" y="7905999"/>
            <a:ext cx="7562215" cy="1953260"/>
            <a:chOff x="-1371" y="7905999"/>
            <a:chExt cx="7562215" cy="1953260"/>
          </a:xfrm>
        </p:grpSpPr>
        <p:sp>
          <p:nvSpPr>
            <p:cNvPr id="57" name="object 57"/>
            <p:cNvSpPr/>
            <p:nvPr/>
          </p:nvSpPr>
          <p:spPr>
            <a:xfrm>
              <a:off x="275767" y="7906000"/>
              <a:ext cx="4445000" cy="319405"/>
            </a:xfrm>
            <a:custGeom>
              <a:avLst/>
              <a:gdLst/>
              <a:ahLst/>
              <a:cxnLst/>
              <a:rect l="l" t="t" r="r" b="b"/>
              <a:pathLst>
                <a:path w="4445000" h="319404">
                  <a:moveTo>
                    <a:pt x="317487" y="0"/>
                  </a:moveTo>
                  <a:lnTo>
                    <a:pt x="0" y="0"/>
                  </a:lnTo>
                  <a:lnTo>
                    <a:pt x="0" y="317487"/>
                  </a:lnTo>
                  <a:lnTo>
                    <a:pt x="317487" y="317487"/>
                  </a:lnTo>
                  <a:lnTo>
                    <a:pt x="317487" y="0"/>
                  </a:lnTo>
                  <a:close/>
                </a:path>
                <a:path w="4445000" h="319404">
                  <a:moveTo>
                    <a:pt x="4444987" y="1905"/>
                  </a:moveTo>
                  <a:lnTo>
                    <a:pt x="4127500" y="1905"/>
                  </a:lnTo>
                  <a:lnTo>
                    <a:pt x="4127500" y="319392"/>
                  </a:lnTo>
                  <a:lnTo>
                    <a:pt x="4444987" y="319392"/>
                  </a:lnTo>
                  <a:lnTo>
                    <a:pt x="4444987" y="1905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0" y="8659800"/>
              <a:ext cx="5819775" cy="550545"/>
            </a:xfrm>
            <a:custGeom>
              <a:avLst/>
              <a:gdLst/>
              <a:ahLst/>
              <a:cxnLst/>
              <a:rect l="l" t="t" r="r" b="b"/>
              <a:pathLst>
                <a:path w="5819775" h="550545">
                  <a:moveTo>
                    <a:pt x="5819317" y="0"/>
                  </a:moveTo>
                  <a:lnTo>
                    <a:pt x="0" y="0"/>
                  </a:lnTo>
                  <a:lnTo>
                    <a:pt x="0" y="550165"/>
                  </a:lnTo>
                  <a:lnTo>
                    <a:pt x="5218757" y="550165"/>
                  </a:lnTo>
                  <a:lnTo>
                    <a:pt x="5819317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0" y="8659800"/>
              <a:ext cx="5819775" cy="550545"/>
            </a:xfrm>
            <a:custGeom>
              <a:avLst/>
              <a:gdLst/>
              <a:ahLst/>
              <a:cxnLst/>
              <a:rect l="l" t="t" r="r" b="b"/>
              <a:pathLst>
                <a:path w="5819775" h="550545">
                  <a:moveTo>
                    <a:pt x="0" y="550165"/>
                  </a:moveTo>
                  <a:lnTo>
                    <a:pt x="0" y="0"/>
                  </a:lnTo>
                  <a:lnTo>
                    <a:pt x="5819317" y="0"/>
                  </a:lnTo>
                  <a:lnTo>
                    <a:pt x="5218757" y="550165"/>
                  </a:lnTo>
                  <a:lnTo>
                    <a:pt x="0" y="550165"/>
                  </a:lnTo>
                </a:path>
              </a:pathLst>
            </a:custGeom>
            <a:ln w="3175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979129" y="9307497"/>
              <a:ext cx="4580255" cy="550545"/>
            </a:xfrm>
            <a:custGeom>
              <a:avLst/>
              <a:gdLst/>
              <a:ahLst/>
              <a:cxnLst/>
              <a:rect l="l" t="t" r="r" b="b"/>
              <a:pathLst>
                <a:path w="4580255" h="550545">
                  <a:moveTo>
                    <a:pt x="4580096" y="0"/>
                  </a:moveTo>
                  <a:lnTo>
                    <a:pt x="0" y="0"/>
                  </a:lnTo>
                  <a:lnTo>
                    <a:pt x="472238" y="550166"/>
                  </a:lnTo>
                  <a:lnTo>
                    <a:pt x="4580096" y="550166"/>
                  </a:lnTo>
                  <a:lnTo>
                    <a:pt x="4580096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979129" y="9307497"/>
              <a:ext cx="4580255" cy="550545"/>
            </a:xfrm>
            <a:custGeom>
              <a:avLst/>
              <a:gdLst/>
              <a:ahLst/>
              <a:cxnLst/>
              <a:rect l="l" t="t" r="r" b="b"/>
              <a:pathLst>
                <a:path w="4580255" h="550545">
                  <a:moveTo>
                    <a:pt x="4580096" y="0"/>
                  </a:moveTo>
                  <a:lnTo>
                    <a:pt x="0" y="0"/>
                  </a:lnTo>
                  <a:lnTo>
                    <a:pt x="472238" y="550166"/>
                  </a:lnTo>
                  <a:lnTo>
                    <a:pt x="4580096" y="550166"/>
                  </a:lnTo>
                  <a:lnTo>
                    <a:pt x="4580096" y="0"/>
                  </a:lnTo>
                  <a:close/>
                </a:path>
              </a:pathLst>
            </a:custGeom>
            <a:ln w="3175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67861" y="8563588"/>
            <a:ext cx="7328534" cy="12890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3800" spc="-620" b="1">
                <a:solidFill>
                  <a:srgbClr val="336699"/>
                </a:solidFill>
                <a:latin typeface="Tahoma"/>
                <a:cs typeface="Tahoma"/>
              </a:rPr>
              <a:t>W</a:t>
            </a:r>
            <a:r>
              <a:rPr dirty="0" sz="3800" spc="-465" b="1">
                <a:solidFill>
                  <a:srgbClr val="336699"/>
                </a:solidFill>
                <a:latin typeface="Tahoma"/>
                <a:cs typeface="Tahoma"/>
              </a:rPr>
              <a:t>H</a:t>
            </a:r>
            <a:r>
              <a:rPr dirty="0" sz="3800" spc="-530" b="1">
                <a:solidFill>
                  <a:srgbClr val="336699"/>
                </a:solidFill>
                <a:latin typeface="Tahoma"/>
                <a:cs typeface="Tahoma"/>
              </a:rPr>
              <a:t>A</a:t>
            </a:r>
            <a:r>
              <a:rPr dirty="0" sz="3800" spc="-265" b="1">
                <a:solidFill>
                  <a:srgbClr val="336699"/>
                </a:solidFill>
                <a:latin typeface="Tahoma"/>
                <a:cs typeface="Tahoma"/>
              </a:rPr>
              <a:t>T</a:t>
            </a:r>
            <a:r>
              <a:rPr dirty="0" sz="3800" spc="-640" b="1">
                <a:solidFill>
                  <a:srgbClr val="336699"/>
                </a:solidFill>
                <a:latin typeface="Tahoma"/>
                <a:cs typeface="Tahoma"/>
              </a:rPr>
              <a:t> </a:t>
            </a:r>
            <a:r>
              <a:rPr dirty="0" sz="3800" spc="-260" b="1">
                <a:solidFill>
                  <a:srgbClr val="336699"/>
                </a:solidFill>
                <a:latin typeface="Tahoma"/>
                <a:cs typeface="Tahoma"/>
              </a:rPr>
              <a:t>A</a:t>
            </a:r>
            <a:r>
              <a:rPr dirty="0" sz="3800" spc="-425" b="1">
                <a:solidFill>
                  <a:srgbClr val="336699"/>
                </a:solidFill>
                <a:latin typeface="Tahoma"/>
                <a:cs typeface="Tahoma"/>
              </a:rPr>
              <a:t>R</a:t>
            </a:r>
            <a:r>
              <a:rPr dirty="0" sz="3800" spc="-265" b="1">
                <a:solidFill>
                  <a:srgbClr val="336699"/>
                </a:solidFill>
                <a:latin typeface="Tahoma"/>
                <a:cs typeface="Tahoma"/>
              </a:rPr>
              <a:t>E</a:t>
            </a:r>
            <a:r>
              <a:rPr dirty="0" sz="3800" spc="-590" b="1">
                <a:solidFill>
                  <a:srgbClr val="336699"/>
                </a:solidFill>
                <a:latin typeface="Tahoma"/>
                <a:cs typeface="Tahoma"/>
              </a:rPr>
              <a:t> </a:t>
            </a:r>
            <a:r>
              <a:rPr dirty="0" sz="3800" spc="-305" b="1">
                <a:solidFill>
                  <a:srgbClr val="336699"/>
                </a:solidFill>
                <a:latin typeface="Tahoma"/>
                <a:cs typeface="Tahoma"/>
              </a:rPr>
              <a:t>Y</a:t>
            </a:r>
            <a:r>
              <a:rPr dirty="0" sz="3800" spc="-525" b="1">
                <a:solidFill>
                  <a:srgbClr val="336699"/>
                </a:solidFill>
                <a:latin typeface="Tahoma"/>
                <a:cs typeface="Tahoma"/>
              </a:rPr>
              <a:t>O</a:t>
            </a:r>
            <a:r>
              <a:rPr dirty="0" sz="3800" spc="-455" b="1">
                <a:solidFill>
                  <a:srgbClr val="336699"/>
                </a:solidFill>
                <a:latin typeface="Tahoma"/>
                <a:cs typeface="Tahoma"/>
              </a:rPr>
              <a:t>U</a:t>
            </a:r>
            <a:r>
              <a:rPr dirty="0" sz="3800" spc="-565" b="1">
                <a:solidFill>
                  <a:srgbClr val="336699"/>
                </a:solidFill>
                <a:latin typeface="Tahoma"/>
                <a:cs typeface="Tahoma"/>
              </a:rPr>
              <a:t> </a:t>
            </a:r>
            <a:r>
              <a:rPr dirty="0" sz="3800" spc="-840" b="1">
                <a:solidFill>
                  <a:srgbClr val="336699"/>
                </a:solidFill>
                <a:latin typeface="Tahoma"/>
                <a:cs typeface="Tahoma"/>
              </a:rPr>
              <a:t>W</a:t>
            </a:r>
            <a:r>
              <a:rPr dirty="0" sz="3800" spc="-260" b="1">
                <a:solidFill>
                  <a:srgbClr val="336699"/>
                </a:solidFill>
                <a:latin typeface="Tahoma"/>
                <a:cs typeface="Tahoma"/>
              </a:rPr>
              <a:t>A</a:t>
            </a:r>
            <a:r>
              <a:rPr dirty="0" sz="3800" spc="-755" b="1">
                <a:solidFill>
                  <a:srgbClr val="336699"/>
                </a:solidFill>
                <a:latin typeface="Tahoma"/>
                <a:cs typeface="Tahoma"/>
              </a:rPr>
              <a:t>I</a:t>
            </a:r>
            <a:r>
              <a:rPr dirty="0" sz="3800" spc="-210" b="1">
                <a:solidFill>
                  <a:srgbClr val="336699"/>
                </a:solidFill>
                <a:latin typeface="Tahoma"/>
                <a:cs typeface="Tahoma"/>
              </a:rPr>
              <a:t>T</a:t>
            </a:r>
            <a:r>
              <a:rPr dirty="0" sz="3800" spc="-755" b="1">
                <a:solidFill>
                  <a:srgbClr val="336699"/>
                </a:solidFill>
                <a:latin typeface="Tahoma"/>
                <a:cs typeface="Tahoma"/>
              </a:rPr>
              <a:t>I</a:t>
            </a:r>
            <a:r>
              <a:rPr dirty="0" sz="3800" spc="-490" b="1">
                <a:solidFill>
                  <a:srgbClr val="336699"/>
                </a:solidFill>
                <a:latin typeface="Tahoma"/>
                <a:cs typeface="Tahoma"/>
              </a:rPr>
              <a:t>N</a:t>
            </a:r>
            <a:r>
              <a:rPr dirty="0" sz="3800" spc="-575" b="1">
                <a:solidFill>
                  <a:srgbClr val="336699"/>
                </a:solidFill>
                <a:latin typeface="Tahoma"/>
                <a:cs typeface="Tahoma"/>
              </a:rPr>
              <a:t>G</a:t>
            </a:r>
            <a:r>
              <a:rPr dirty="0" sz="3800" spc="-420" b="1">
                <a:solidFill>
                  <a:srgbClr val="336699"/>
                </a:solidFill>
                <a:latin typeface="Tahoma"/>
                <a:cs typeface="Tahoma"/>
              </a:rPr>
              <a:t>?</a:t>
            </a:r>
            <a:endParaRPr sz="3800">
              <a:latin typeface="Tahoma"/>
              <a:cs typeface="Tahoma"/>
            </a:endParaRPr>
          </a:p>
          <a:p>
            <a:pPr marL="3839210">
              <a:lnSpc>
                <a:spcPct val="100000"/>
              </a:lnSpc>
              <a:spcBef>
                <a:spcPts val="415"/>
              </a:spcBef>
            </a:pPr>
            <a:r>
              <a:rPr dirty="0" sz="3800" spc="-425" b="1">
                <a:solidFill>
                  <a:srgbClr val="336699"/>
                </a:solidFill>
                <a:latin typeface="Tahoma"/>
                <a:cs typeface="Tahoma"/>
              </a:rPr>
              <a:t>R</a:t>
            </a:r>
            <a:r>
              <a:rPr dirty="0" sz="3800" spc="-225" b="1">
                <a:solidFill>
                  <a:srgbClr val="336699"/>
                </a:solidFill>
                <a:latin typeface="Tahoma"/>
                <a:cs typeface="Tahoma"/>
              </a:rPr>
              <a:t>E</a:t>
            </a:r>
            <a:r>
              <a:rPr dirty="0" sz="3800" spc="-575" b="1">
                <a:solidFill>
                  <a:srgbClr val="336699"/>
                </a:solidFill>
                <a:latin typeface="Tahoma"/>
                <a:cs typeface="Tahoma"/>
              </a:rPr>
              <a:t>G</a:t>
            </a:r>
            <a:r>
              <a:rPr dirty="0" sz="3800" spc="-755" b="1">
                <a:solidFill>
                  <a:srgbClr val="336699"/>
                </a:solidFill>
                <a:latin typeface="Tahoma"/>
                <a:cs typeface="Tahoma"/>
              </a:rPr>
              <a:t>I</a:t>
            </a:r>
            <a:r>
              <a:rPr dirty="0" sz="3800" spc="-365" b="1">
                <a:solidFill>
                  <a:srgbClr val="336699"/>
                </a:solidFill>
                <a:latin typeface="Tahoma"/>
                <a:cs typeface="Tahoma"/>
              </a:rPr>
              <a:t>S</a:t>
            </a:r>
            <a:r>
              <a:rPr dirty="0" sz="3800" spc="-210" b="1">
                <a:solidFill>
                  <a:srgbClr val="336699"/>
                </a:solidFill>
                <a:latin typeface="Tahoma"/>
                <a:cs typeface="Tahoma"/>
              </a:rPr>
              <a:t>T</a:t>
            </a:r>
            <a:r>
              <a:rPr dirty="0" sz="3800" spc="-210" b="1">
                <a:solidFill>
                  <a:srgbClr val="336699"/>
                </a:solidFill>
                <a:latin typeface="Tahoma"/>
                <a:cs typeface="Tahoma"/>
              </a:rPr>
              <a:t>E</a:t>
            </a:r>
            <a:r>
              <a:rPr dirty="0" sz="3800" spc="-480" b="1">
                <a:solidFill>
                  <a:srgbClr val="336699"/>
                </a:solidFill>
                <a:latin typeface="Tahoma"/>
                <a:cs typeface="Tahoma"/>
              </a:rPr>
              <a:t>R</a:t>
            </a:r>
            <a:r>
              <a:rPr dirty="0" sz="3800" spc="-475" b="1">
                <a:solidFill>
                  <a:srgbClr val="336699"/>
                </a:solidFill>
                <a:latin typeface="Tahoma"/>
                <a:cs typeface="Tahoma"/>
              </a:rPr>
              <a:t> </a:t>
            </a:r>
            <a:r>
              <a:rPr dirty="0" sz="3800" spc="-365" b="1">
                <a:solidFill>
                  <a:srgbClr val="336699"/>
                </a:solidFill>
                <a:latin typeface="Tahoma"/>
                <a:cs typeface="Tahoma"/>
              </a:rPr>
              <a:t>S</a:t>
            </a:r>
            <a:r>
              <a:rPr dirty="0" sz="3800" spc="-525" b="1">
                <a:solidFill>
                  <a:srgbClr val="336699"/>
                </a:solidFill>
                <a:latin typeface="Tahoma"/>
                <a:cs typeface="Tahoma"/>
              </a:rPr>
              <a:t>OO</a:t>
            </a:r>
            <a:r>
              <a:rPr dirty="0" sz="3800" spc="-490" b="1">
                <a:solidFill>
                  <a:srgbClr val="336699"/>
                </a:solidFill>
                <a:latin typeface="Tahoma"/>
                <a:cs typeface="Tahoma"/>
              </a:rPr>
              <a:t>N</a:t>
            </a:r>
            <a:r>
              <a:rPr dirty="0" sz="3800" spc="-275" b="1">
                <a:solidFill>
                  <a:srgbClr val="336699"/>
                </a:solidFill>
                <a:latin typeface="Tahoma"/>
                <a:cs typeface="Tahoma"/>
              </a:rPr>
              <a:t>!</a:t>
            </a:r>
            <a:endParaRPr sz="3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7" y="8074573"/>
            <a:ext cx="5137785" cy="1335405"/>
            <a:chOff x="8957" y="8074573"/>
            <a:chExt cx="5137785" cy="1335405"/>
          </a:xfrm>
        </p:grpSpPr>
        <p:sp>
          <p:nvSpPr>
            <p:cNvPr id="3" name="object 3"/>
            <p:cNvSpPr/>
            <p:nvPr/>
          </p:nvSpPr>
          <p:spPr>
            <a:xfrm>
              <a:off x="10328" y="8075944"/>
              <a:ext cx="5135245" cy="1332865"/>
            </a:xfrm>
            <a:custGeom>
              <a:avLst/>
              <a:gdLst/>
              <a:ahLst/>
              <a:cxnLst/>
              <a:rect l="l" t="t" r="r" b="b"/>
              <a:pathLst>
                <a:path w="5135245" h="1332865">
                  <a:moveTo>
                    <a:pt x="5134942" y="0"/>
                  </a:moveTo>
                  <a:lnTo>
                    <a:pt x="0" y="0"/>
                  </a:lnTo>
                  <a:lnTo>
                    <a:pt x="0" y="1332579"/>
                  </a:lnTo>
                  <a:lnTo>
                    <a:pt x="3925389" y="1332579"/>
                  </a:lnTo>
                  <a:lnTo>
                    <a:pt x="5134942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328" y="8075944"/>
              <a:ext cx="5135245" cy="1332865"/>
            </a:xfrm>
            <a:custGeom>
              <a:avLst/>
              <a:gdLst/>
              <a:ahLst/>
              <a:cxnLst/>
              <a:rect l="l" t="t" r="r" b="b"/>
              <a:pathLst>
                <a:path w="5135245" h="1332865">
                  <a:moveTo>
                    <a:pt x="3925389" y="1332579"/>
                  </a:moveTo>
                  <a:lnTo>
                    <a:pt x="0" y="1332579"/>
                  </a:lnTo>
                  <a:lnTo>
                    <a:pt x="0" y="0"/>
                  </a:lnTo>
                  <a:lnTo>
                    <a:pt x="5134942" y="0"/>
                  </a:lnTo>
                  <a:lnTo>
                    <a:pt x="3925389" y="1332579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957" y="0"/>
            <a:ext cx="7552690" cy="3650615"/>
            <a:chOff x="8957" y="0"/>
            <a:chExt cx="7552690" cy="3650615"/>
          </a:xfrm>
        </p:grpSpPr>
        <p:sp>
          <p:nvSpPr>
            <p:cNvPr id="6" name="object 6"/>
            <p:cNvSpPr/>
            <p:nvPr/>
          </p:nvSpPr>
          <p:spPr>
            <a:xfrm>
              <a:off x="3072715" y="0"/>
              <a:ext cx="4487545" cy="3649345"/>
            </a:xfrm>
            <a:custGeom>
              <a:avLst/>
              <a:gdLst/>
              <a:ahLst/>
              <a:cxnLst/>
              <a:rect l="l" t="t" r="r" b="b"/>
              <a:pathLst>
                <a:path w="4487545" h="3649345">
                  <a:moveTo>
                    <a:pt x="4487280" y="0"/>
                  </a:moveTo>
                  <a:lnTo>
                    <a:pt x="3106495" y="0"/>
                  </a:lnTo>
                  <a:lnTo>
                    <a:pt x="0" y="3649067"/>
                  </a:lnTo>
                  <a:lnTo>
                    <a:pt x="4487280" y="3649067"/>
                  </a:lnTo>
                  <a:lnTo>
                    <a:pt x="4487280" y="0"/>
                  </a:lnTo>
                  <a:close/>
                </a:path>
              </a:pathLst>
            </a:custGeom>
            <a:solidFill>
              <a:srgbClr val="F9F6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78870" y="2701119"/>
              <a:ext cx="3581400" cy="719455"/>
            </a:xfrm>
            <a:custGeom>
              <a:avLst/>
              <a:gdLst/>
              <a:ahLst/>
              <a:cxnLst/>
              <a:rect l="l" t="t" r="r" b="b"/>
              <a:pathLst>
                <a:path w="3581400" h="719454">
                  <a:moveTo>
                    <a:pt x="3581125" y="0"/>
                  </a:moveTo>
                  <a:lnTo>
                    <a:pt x="701262" y="0"/>
                  </a:lnTo>
                  <a:lnTo>
                    <a:pt x="0" y="719446"/>
                  </a:lnTo>
                  <a:lnTo>
                    <a:pt x="3581125" y="719446"/>
                  </a:lnTo>
                  <a:lnTo>
                    <a:pt x="3581125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78870" y="2701119"/>
              <a:ext cx="3581400" cy="719455"/>
            </a:xfrm>
            <a:custGeom>
              <a:avLst/>
              <a:gdLst/>
              <a:ahLst/>
              <a:cxnLst/>
              <a:rect l="l" t="t" r="r" b="b"/>
              <a:pathLst>
                <a:path w="3581400" h="719454">
                  <a:moveTo>
                    <a:pt x="3581125" y="719446"/>
                  </a:moveTo>
                  <a:lnTo>
                    <a:pt x="0" y="719446"/>
                  </a:lnTo>
                  <a:lnTo>
                    <a:pt x="701262" y="0"/>
                  </a:lnTo>
                  <a:lnTo>
                    <a:pt x="3581125" y="0"/>
                  </a:lnTo>
                  <a:lnTo>
                    <a:pt x="3581125" y="719446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28" y="0"/>
              <a:ext cx="7550150" cy="3465829"/>
            </a:xfrm>
            <a:custGeom>
              <a:avLst/>
              <a:gdLst/>
              <a:ahLst/>
              <a:cxnLst/>
              <a:rect l="l" t="t" r="r" b="b"/>
              <a:pathLst>
                <a:path w="7550150" h="3465829">
                  <a:moveTo>
                    <a:pt x="7549667" y="0"/>
                  </a:moveTo>
                  <a:lnTo>
                    <a:pt x="0" y="0"/>
                  </a:lnTo>
                  <a:lnTo>
                    <a:pt x="0" y="3465306"/>
                  </a:lnTo>
                  <a:lnTo>
                    <a:pt x="921146" y="3465306"/>
                  </a:lnTo>
                  <a:lnTo>
                    <a:pt x="1954759" y="2431699"/>
                  </a:lnTo>
                  <a:lnTo>
                    <a:pt x="7549667" y="2431699"/>
                  </a:lnTo>
                  <a:lnTo>
                    <a:pt x="7549667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28" y="0"/>
              <a:ext cx="7550150" cy="3465829"/>
            </a:xfrm>
            <a:custGeom>
              <a:avLst/>
              <a:gdLst/>
              <a:ahLst/>
              <a:cxnLst/>
              <a:rect l="l" t="t" r="r" b="b"/>
              <a:pathLst>
                <a:path w="7550150" h="3465829">
                  <a:moveTo>
                    <a:pt x="7549667" y="2431699"/>
                  </a:moveTo>
                  <a:lnTo>
                    <a:pt x="1954759" y="2431699"/>
                  </a:lnTo>
                  <a:lnTo>
                    <a:pt x="921146" y="3465306"/>
                  </a:lnTo>
                  <a:lnTo>
                    <a:pt x="0" y="3465306"/>
                  </a:lnTo>
                  <a:lnTo>
                    <a:pt x="0" y="0"/>
                  </a:lnTo>
                  <a:lnTo>
                    <a:pt x="7549667" y="0"/>
                  </a:lnTo>
                  <a:lnTo>
                    <a:pt x="7549667" y="2431699"/>
                  </a:lnTo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35776" y="2592986"/>
              <a:ext cx="3660775" cy="355600"/>
            </a:xfrm>
            <a:custGeom>
              <a:avLst/>
              <a:gdLst/>
              <a:ahLst/>
              <a:cxnLst/>
              <a:rect l="l" t="t" r="r" b="b"/>
              <a:pathLst>
                <a:path w="3660775" h="355600">
                  <a:moveTo>
                    <a:pt x="3660148" y="0"/>
                  </a:moveTo>
                  <a:lnTo>
                    <a:pt x="346628" y="0"/>
                  </a:lnTo>
                  <a:lnTo>
                    <a:pt x="0" y="355586"/>
                  </a:lnTo>
                  <a:lnTo>
                    <a:pt x="3355210" y="355586"/>
                  </a:lnTo>
                  <a:lnTo>
                    <a:pt x="3660148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35776" y="2592986"/>
              <a:ext cx="3660775" cy="355600"/>
            </a:xfrm>
            <a:custGeom>
              <a:avLst/>
              <a:gdLst/>
              <a:ahLst/>
              <a:cxnLst/>
              <a:rect l="l" t="t" r="r" b="b"/>
              <a:pathLst>
                <a:path w="3660775" h="355600">
                  <a:moveTo>
                    <a:pt x="3355210" y="355586"/>
                  </a:moveTo>
                  <a:lnTo>
                    <a:pt x="0" y="355586"/>
                  </a:lnTo>
                  <a:lnTo>
                    <a:pt x="346628" y="0"/>
                  </a:lnTo>
                  <a:lnTo>
                    <a:pt x="3660148" y="0"/>
                  </a:lnTo>
                  <a:lnTo>
                    <a:pt x="3355210" y="355586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957" y="9657827"/>
            <a:ext cx="6497320" cy="1022985"/>
            <a:chOff x="8957" y="9657827"/>
            <a:chExt cx="6497320" cy="1022985"/>
          </a:xfrm>
        </p:grpSpPr>
        <p:sp>
          <p:nvSpPr>
            <p:cNvPr id="14" name="object 14"/>
            <p:cNvSpPr/>
            <p:nvPr/>
          </p:nvSpPr>
          <p:spPr>
            <a:xfrm>
              <a:off x="10328" y="10134078"/>
              <a:ext cx="6494780" cy="545465"/>
            </a:xfrm>
            <a:custGeom>
              <a:avLst/>
              <a:gdLst/>
              <a:ahLst/>
              <a:cxnLst/>
              <a:rect l="l" t="t" r="r" b="b"/>
              <a:pathLst>
                <a:path w="6494780" h="545465">
                  <a:moveTo>
                    <a:pt x="6494263" y="0"/>
                  </a:moveTo>
                  <a:lnTo>
                    <a:pt x="0" y="0"/>
                  </a:lnTo>
                  <a:lnTo>
                    <a:pt x="0" y="545176"/>
                  </a:lnTo>
                  <a:lnTo>
                    <a:pt x="6026759" y="545176"/>
                  </a:lnTo>
                  <a:lnTo>
                    <a:pt x="6494263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28" y="10134078"/>
              <a:ext cx="6494780" cy="545465"/>
            </a:xfrm>
            <a:custGeom>
              <a:avLst/>
              <a:gdLst/>
              <a:ahLst/>
              <a:cxnLst/>
              <a:rect l="l" t="t" r="r" b="b"/>
              <a:pathLst>
                <a:path w="6494780" h="545465">
                  <a:moveTo>
                    <a:pt x="0" y="0"/>
                  </a:moveTo>
                  <a:lnTo>
                    <a:pt x="6494263" y="0"/>
                  </a:lnTo>
                  <a:lnTo>
                    <a:pt x="6026759" y="545176"/>
                  </a:lnTo>
                  <a:lnTo>
                    <a:pt x="0" y="5451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328" y="9659199"/>
              <a:ext cx="4827905" cy="795655"/>
            </a:xfrm>
            <a:custGeom>
              <a:avLst/>
              <a:gdLst/>
              <a:ahLst/>
              <a:cxnLst/>
              <a:rect l="l" t="t" r="r" b="b"/>
              <a:pathLst>
                <a:path w="4827905" h="795654">
                  <a:moveTo>
                    <a:pt x="4827739" y="0"/>
                  </a:moveTo>
                  <a:lnTo>
                    <a:pt x="0" y="0"/>
                  </a:lnTo>
                  <a:lnTo>
                    <a:pt x="0" y="795211"/>
                  </a:lnTo>
                  <a:lnTo>
                    <a:pt x="4210792" y="795211"/>
                  </a:lnTo>
                  <a:lnTo>
                    <a:pt x="4827739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328" y="9659199"/>
              <a:ext cx="4827905" cy="795655"/>
            </a:xfrm>
            <a:custGeom>
              <a:avLst/>
              <a:gdLst/>
              <a:ahLst/>
              <a:cxnLst/>
              <a:rect l="l" t="t" r="r" b="b"/>
              <a:pathLst>
                <a:path w="4827905" h="795654">
                  <a:moveTo>
                    <a:pt x="4210792" y="795211"/>
                  </a:moveTo>
                  <a:lnTo>
                    <a:pt x="0" y="795211"/>
                  </a:lnTo>
                  <a:lnTo>
                    <a:pt x="0" y="0"/>
                  </a:lnTo>
                  <a:lnTo>
                    <a:pt x="4827739" y="0"/>
                  </a:lnTo>
                  <a:lnTo>
                    <a:pt x="4210792" y="795211"/>
                  </a:lnTo>
                  <a:close/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5911265" y="1087523"/>
            <a:ext cx="1640205" cy="450850"/>
          </a:xfrm>
          <a:custGeom>
            <a:avLst/>
            <a:gdLst/>
            <a:ahLst/>
            <a:cxnLst/>
            <a:rect l="l" t="t" r="r" b="b"/>
            <a:pathLst>
              <a:path w="1640204" h="450850">
                <a:moveTo>
                  <a:pt x="62649" y="0"/>
                </a:moveTo>
                <a:lnTo>
                  <a:pt x="0" y="0"/>
                </a:lnTo>
                <a:lnTo>
                  <a:pt x="0" y="450532"/>
                </a:lnTo>
                <a:lnTo>
                  <a:pt x="62649" y="450532"/>
                </a:lnTo>
                <a:lnTo>
                  <a:pt x="62649" y="0"/>
                </a:lnTo>
                <a:close/>
              </a:path>
              <a:path w="1640204" h="450850">
                <a:moveTo>
                  <a:pt x="1639925" y="254863"/>
                </a:moveTo>
                <a:lnTo>
                  <a:pt x="73875" y="254863"/>
                </a:lnTo>
                <a:lnTo>
                  <a:pt x="73875" y="270548"/>
                </a:lnTo>
                <a:lnTo>
                  <a:pt x="1639925" y="270548"/>
                </a:lnTo>
                <a:lnTo>
                  <a:pt x="1639925" y="25486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3229826" y="6653099"/>
            <a:ext cx="4333875" cy="4042410"/>
            <a:chOff x="3229826" y="6653099"/>
            <a:chExt cx="4333875" cy="4042410"/>
          </a:xfrm>
        </p:grpSpPr>
        <p:sp>
          <p:nvSpPr>
            <p:cNvPr id="20" name="object 20"/>
            <p:cNvSpPr/>
            <p:nvPr/>
          </p:nvSpPr>
          <p:spPr>
            <a:xfrm>
              <a:off x="3232861" y="6656274"/>
              <a:ext cx="4327525" cy="4036060"/>
            </a:xfrm>
            <a:custGeom>
              <a:avLst/>
              <a:gdLst/>
              <a:ahLst/>
              <a:cxnLst/>
              <a:rect l="l" t="t" r="r" b="b"/>
              <a:pathLst>
                <a:path w="4327525" h="4036059">
                  <a:moveTo>
                    <a:pt x="4327135" y="0"/>
                  </a:moveTo>
                  <a:lnTo>
                    <a:pt x="3427088" y="0"/>
                  </a:lnTo>
                  <a:lnTo>
                    <a:pt x="0" y="4035891"/>
                  </a:lnTo>
                  <a:lnTo>
                    <a:pt x="4173908" y="4035891"/>
                  </a:lnTo>
                  <a:lnTo>
                    <a:pt x="4327135" y="3857745"/>
                  </a:lnTo>
                  <a:lnTo>
                    <a:pt x="4327135" y="0"/>
                  </a:lnTo>
                  <a:close/>
                </a:path>
              </a:pathLst>
            </a:custGeom>
            <a:solidFill>
              <a:srgbClr val="F9F6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9692" y="7166711"/>
              <a:ext cx="3070303" cy="31824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3001" y="9057236"/>
              <a:ext cx="1388164" cy="16347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233001" y="6656274"/>
              <a:ext cx="4327525" cy="4036060"/>
            </a:xfrm>
            <a:custGeom>
              <a:avLst/>
              <a:gdLst/>
              <a:ahLst/>
              <a:cxnLst/>
              <a:rect l="l" t="t" r="r" b="b"/>
              <a:pathLst>
                <a:path w="4327525" h="4036059">
                  <a:moveTo>
                    <a:pt x="4326994" y="0"/>
                  </a:moveTo>
                  <a:lnTo>
                    <a:pt x="3426948" y="0"/>
                  </a:lnTo>
                  <a:lnTo>
                    <a:pt x="0" y="4035725"/>
                  </a:lnTo>
                  <a:lnTo>
                    <a:pt x="4173910" y="4035725"/>
                  </a:lnTo>
                  <a:lnTo>
                    <a:pt x="4326994" y="3857745"/>
                  </a:lnTo>
                  <a:lnTo>
                    <a:pt x="4326994" y="0"/>
                  </a:lnTo>
                  <a:close/>
                </a:path>
              </a:pathLst>
            </a:custGeom>
            <a:solidFill>
              <a:srgbClr val="FFFFFF">
                <a:alpha val="4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33001" y="6656274"/>
              <a:ext cx="4327525" cy="4036060"/>
            </a:xfrm>
            <a:custGeom>
              <a:avLst/>
              <a:gdLst/>
              <a:ahLst/>
              <a:cxnLst/>
              <a:rect l="l" t="t" r="r" b="b"/>
              <a:pathLst>
                <a:path w="4327525" h="4036059">
                  <a:moveTo>
                    <a:pt x="4326994" y="0"/>
                  </a:moveTo>
                  <a:lnTo>
                    <a:pt x="3426948" y="0"/>
                  </a:lnTo>
                  <a:lnTo>
                    <a:pt x="0" y="4035725"/>
                  </a:lnTo>
                  <a:lnTo>
                    <a:pt x="4173910" y="4035725"/>
                  </a:lnTo>
                  <a:lnTo>
                    <a:pt x="4326994" y="3857745"/>
                  </a:lnTo>
                  <a:lnTo>
                    <a:pt x="4326994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093668" y="9172508"/>
              <a:ext cx="1715135" cy="948690"/>
            </a:xfrm>
            <a:custGeom>
              <a:avLst/>
              <a:gdLst/>
              <a:ahLst/>
              <a:cxnLst/>
              <a:rect l="l" t="t" r="r" b="b"/>
              <a:pathLst>
                <a:path w="1715135" h="948690">
                  <a:moveTo>
                    <a:pt x="1715028" y="0"/>
                  </a:moveTo>
                  <a:lnTo>
                    <a:pt x="812962" y="0"/>
                  </a:lnTo>
                  <a:lnTo>
                    <a:pt x="0" y="948452"/>
                  </a:lnTo>
                  <a:lnTo>
                    <a:pt x="976524" y="948013"/>
                  </a:lnTo>
                  <a:lnTo>
                    <a:pt x="1715028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93668" y="9172508"/>
              <a:ext cx="1715135" cy="948690"/>
            </a:xfrm>
            <a:custGeom>
              <a:avLst/>
              <a:gdLst/>
              <a:ahLst/>
              <a:cxnLst/>
              <a:rect l="l" t="t" r="r" b="b"/>
              <a:pathLst>
                <a:path w="1715135" h="948690">
                  <a:moveTo>
                    <a:pt x="0" y="948452"/>
                  </a:moveTo>
                  <a:lnTo>
                    <a:pt x="812962" y="0"/>
                  </a:lnTo>
                  <a:lnTo>
                    <a:pt x="1715028" y="0"/>
                  </a:lnTo>
                  <a:lnTo>
                    <a:pt x="976524" y="948013"/>
                  </a:lnTo>
                  <a:lnTo>
                    <a:pt x="0" y="948452"/>
                  </a:lnTo>
                  <a:close/>
                </a:path>
              </a:pathLst>
            </a:custGeom>
            <a:ln w="3175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37544" y="8564983"/>
              <a:ext cx="2171700" cy="610870"/>
            </a:xfrm>
            <a:custGeom>
              <a:avLst/>
              <a:gdLst/>
              <a:ahLst/>
              <a:cxnLst/>
              <a:rect l="l" t="t" r="r" b="b"/>
              <a:pathLst>
                <a:path w="2171700" h="610870">
                  <a:moveTo>
                    <a:pt x="1554728" y="0"/>
                  </a:moveTo>
                  <a:lnTo>
                    <a:pt x="496112" y="0"/>
                  </a:lnTo>
                  <a:lnTo>
                    <a:pt x="0" y="610246"/>
                  </a:lnTo>
                  <a:lnTo>
                    <a:pt x="2171152" y="610246"/>
                  </a:lnTo>
                  <a:lnTo>
                    <a:pt x="1554728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37544" y="8564983"/>
              <a:ext cx="2171700" cy="610870"/>
            </a:xfrm>
            <a:custGeom>
              <a:avLst/>
              <a:gdLst/>
              <a:ahLst/>
              <a:cxnLst/>
              <a:rect l="l" t="t" r="r" b="b"/>
              <a:pathLst>
                <a:path w="2171700" h="610870">
                  <a:moveTo>
                    <a:pt x="0" y="610246"/>
                  </a:moveTo>
                  <a:lnTo>
                    <a:pt x="2171152" y="610246"/>
                  </a:lnTo>
                  <a:lnTo>
                    <a:pt x="1554728" y="0"/>
                  </a:lnTo>
                  <a:lnTo>
                    <a:pt x="496112" y="0"/>
                  </a:lnTo>
                  <a:lnTo>
                    <a:pt x="0" y="610246"/>
                  </a:lnTo>
                  <a:close/>
                </a:path>
              </a:pathLst>
            </a:custGeom>
            <a:ln w="3175">
              <a:solidFill>
                <a:srgbClr val="9EC4E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6115" y="7135920"/>
              <a:ext cx="1047845" cy="122970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93134" y="10120961"/>
              <a:ext cx="3467100" cy="558800"/>
            </a:xfrm>
            <a:custGeom>
              <a:avLst/>
              <a:gdLst/>
              <a:ahLst/>
              <a:cxnLst/>
              <a:rect l="l" t="t" r="r" b="b"/>
              <a:pathLst>
                <a:path w="3467100" h="558800">
                  <a:moveTo>
                    <a:pt x="3466861" y="0"/>
                  </a:moveTo>
                  <a:lnTo>
                    <a:pt x="0" y="0"/>
                  </a:lnTo>
                  <a:lnTo>
                    <a:pt x="563868" y="558294"/>
                  </a:lnTo>
                  <a:lnTo>
                    <a:pt x="3466861" y="558294"/>
                  </a:lnTo>
                  <a:lnTo>
                    <a:pt x="3466861" y="0"/>
                  </a:lnTo>
                  <a:close/>
                </a:path>
              </a:pathLst>
            </a:custGeom>
            <a:solidFill>
              <a:srgbClr val="318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93134" y="10120961"/>
              <a:ext cx="3467100" cy="558800"/>
            </a:xfrm>
            <a:custGeom>
              <a:avLst/>
              <a:gdLst/>
              <a:ahLst/>
              <a:cxnLst/>
              <a:rect l="l" t="t" r="r" b="b"/>
              <a:pathLst>
                <a:path w="3467100" h="558800">
                  <a:moveTo>
                    <a:pt x="3466861" y="0"/>
                  </a:moveTo>
                  <a:lnTo>
                    <a:pt x="0" y="0"/>
                  </a:lnTo>
                  <a:lnTo>
                    <a:pt x="563868" y="558294"/>
                  </a:lnTo>
                  <a:lnTo>
                    <a:pt x="3466861" y="558294"/>
                  </a:lnTo>
                  <a:lnTo>
                    <a:pt x="3466861" y="0"/>
                  </a:lnTo>
                  <a:close/>
                </a:path>
              </a:pathLst>
            </a:custGeom>
            <a:ln w="3175">
              <a:solidFill>
                <a:srgbClr val="3189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795580" y="9033523"/>
              <a:ext cx="3764915" cy="1249045"/>
            </a:xfrm>
            <a:custGeom>
              <a:avLst/>
              <a:gdLst/>
              <a:ahLst/>
              <a:cxnLst/>
              <a:rect l="l" t="t" r="r" b="b"/>
              <a:pathLst>
                <a:path w="3764915" h="1249045">
                  <a:moveTo>
                    <a:pt x="1086192" y="0"/>
                  </a:moveTo>
                  <a:lnTo>
                    <a:pt x="360738" y="0"/>
                  </a:lnTo>
                  <a:lnTo>
                    <a:pt x="360738" y="9157"/>
                  </a:lnTo>
                  <a:lnTo>
                    <a:pt x="1066233" y="9157"/>
                  </a:lnTo>
                  <a:lnTo>
                    <a:pt x="0" y="1248562"/>
                  </a:lnTo>
                  <a:lnTo>
                    <a:pt x="3764415" y="1248562"/>
                  </a:lnTo>
                  <a:lnTo>
                    <a:pt x="3764415" y="1239436"/>
                  </a:lnTo>
                  <a:lnTo>
                    <a:pt x="19983" y="1239436"/>
                  </a:lnTo>
                  <a:lnTo>
                    <a:pt x="1086192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795580" y="9033523"/>
              <a:ext cx="3764915" cy="1249045"/>
            </a:xfrm>
            <a:custGeom>
              <a:avLst/>
              <a:gdLst/>
              <a:ahLst/>
              <a:cxnLst/>
              <a:rect l="l" t="t" r="r" b="b"/>
              <a:pathLst>
                <a:path w="3764915" h="1249045">
                  <a:moveTo>
                    <a:pt x="3764415" y="1248562"/>
                  </a:moveTo>
                  <a:lnTo>
                    <a:pt x="0" y="1248562"/>
                  </a:lnTo>
                  <a:lnTo>
                    <a:pt x="1066233" y="9157"/>
                  </a:lnTo>
                  <a:lnTo>
                    <a:pt x="360738" y="9157"/>
                  </a:lnTo>
                  <a:lnTo>
                    <a:pt x="360738" y="0"/>
                  </a:lnTo>
                  <a:lnTo>
                    <a:pt x="1086192" y="0"/>
                  </a:lnTo>
                  <a:lnTo>
                    <a:pt x="19983" y="1239436"/>
                  </a:lnTo>
                  <a:lnTo>
                    <a:pt x="3764415" y="1239436"/>
                  </a:lnTo>
                  <a:lnTo>
                    <a:pt x="3764415" y="1248562"/>
                  </a:lnTo>
                  <a:close/>
                </a:path>
              </a:pathLst>
            </a:custGeom>
            <a:ln w="317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013246" y="8335883"/>
              <a:ext cx="724535" cy="174625"/>
            </a:xfrm>
            <a:custGeom>
              <a:avLst/>
              <a:gdLst/>
              <a:ahLst/>
              <a:cxnLst/>
              <a:rect l="l" t="t" r="r" b="b"/>
              <a:pathLst>
                <a:path w="724535" h="174625">
                  <a:moveTo>
                    <a:pt x="723939" y="0"/>
                  </a:moveTo>
                  <a:lnTo>
                    <a:pt x="149480" y="0"/>
                  </a:lnTo>
                  <a:lnTo>
                    <a:pt x="0" y="174301"/>
                  </a:lnTo>
                  <a:lnTo>
                    <a:pt x="574488" y="174301"/>
                  </a:lnTo>
                  <a:lnTo>
                    <a:pt x="723939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013246" y="8335883"/>
              <a:ext cx="724535" cy="174625"/>
            </a:xfrm>
            <a:custGeom>
              <a:avLst/>
              <a:gdLst/>
              <a:ahLst/>
              <a:cxnLst/>
              <a:rect l="l" t="t" r="r" b="b"/>
              <a:pathLst>
                <a:path w="724535" h="174625">
                  <a:moveTo>
                    <a:pt x="574488" y="174301"/>
                  </a:moveTo>
                  <a:lnTo>
                    <a:pt x="0" y="174301"/>
                  </a:lnTo>
                  <a:lnTo>
                    <a:pt x="149480" y="0"/>
                  </a:lnTo>
                  <a:lnTo>
                    <a:pt x="723939" y="0"/>
                  </a:lnTo>
                  <a:lnTo>
                    <a:pt x="574488" y="174301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850310" y="9921070"/>
              <a:ext cx="2956560" cy="180975"/>
            </a:xfrm>
            <a:custGeom>
              <a:avLst/>
              <a:gdLst/>
              <a:ahLst/>
              <a:cxnLst/>
              <a:rect l="l" t="t" r="r" b="b"/>
              <a:pathLst>
                <a:path w="2956559" h="180975">
                  <a:moveTo>
                    <a:pt x="2956360" y="0"/>
                  </a:moveTo>
                  <a:lnTo>
                    <a:pt x="249134" y="0"/>
                  </a:lnTo>
                  <a:lnTo>
                    <a:pt x="0" y="180607"/>
                  </a:lnTo>
                  <a:lnTo>
                    <a:pt x="2707225" y="180607"/>
                  </a:lnTo>
                  <a:lnTo>
                    <a:pt x="2956360" y="0"/>
                  </a:lnTo>
                  <a:close/>
                </a:path>
              </a:pathLst>
            </a:custGeom>
            <a:solidFill>
              <a:srgbClr val="F79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850310" y="9921070"/>
              <a:ext cx="2956560" cy="180975"/>
            </a:xfrm>
            <a:custGeom>
              <a:avLst/>
              <a:gdLst/>
              <a:ahLst/>
              <a:cxnLst/>
              <a:rect l="l" t="t" r="r" b="b"/>
              <a:pathLst>
                <a:path w="2956559" h="180975">
                  <a:moveTo>
                    <a:pt x="2707225" y="180607"/>
                  </a:moveTo>
                  <a:lnTo>
                    <a:pt x="0" y="180607"/>
                  </a:lnTo>
                  <a:lnTo>
                    <a:pt x="249134" y="0"/>
                  </a:lnTo>
                  <a:lnTo>
                    <a:pt x="2956360" y="0"/>
                  </a:lnTo>
                  <a:lnTo>
                    <a:pt x="2707225" y="180607"/>
                  </a:lnTo>
                  <a:close/>
                </a:path>
              </a:pathLst>
            </a:custGeom>
            <a:ln w="3175">
              <a:solidFill>
                <a:srgbClr val="F7932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082" y="110826"/>
            <a:ext cx="690540" cy="77153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13828" y="199940"/>
            <a:ext cx="1411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DIPONEGO</a:t>
            </a:r>
            <a:r>
              <a:rPr dirty="0" sz="1800" spc="-20" b="1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45" b="1" i="1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6111" y="991906"/>
            <a:ext cx="5411470" cy="1247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dirty="0" sz="3800" spc="-610"/>
              <a:t>REASONS</a:t>
            </a:r>
            <a:r>
              <a:rPr dirty="0" sz="3800" spc="-445"/>
              <a:t> </a:t>
            </a:r>
            <a:r>
              <a:rPr dirty="0" sz="3800" spc="-865"/>
              <a:t>WHY</a:t>
            </a:r>
            <a:r>
              <a:rPr dirty="0" sz="3800" spc="-445"/>
              <a:t> </a:t>
            </a:r>
            <a:r>
              <a:rPr dirty="0" sz="3800" spc="-840"/>
              <a:t>YOU</a:t>
            </a:r>
            <a:r>
              <a:rPr dirty="0" sz="3800" spc="-445"/>
              <a:t> </a:t>
            </a:r>
            <a:r>
              <a:rPr dirty="0" sz="3800" spc="-880"/>
              <a:t>H</a:t>
            </a:r>
            <a:r>
              <a:rPr dirty="0" sz="3800" spc="-850"/>
              <a:t>A</a:t>
            </a:r>
            <a:r>
              <a:rPr dirty="0" sz="3800" spc="-670"/>
              <a:t>VE</a:t>
            </a:r>
            <a:r>
              <a:rPr dirty="0" sz="3800" spc="-445"/>
              <a:t> </a:t>
            </a:r>
            <a:r>
              <a:rPr dirty="0" sz="3800" spc="-1005"/>
              <a:t>T</a:t>
            </a:r>
            <a:r>
              <a:rPr dirty="0" sz="3800" spc="-955"/>
              <a:t>O</a:t>
            </a:r>
            <a:r>
              <a:rPr dirty="0" sz="3800" spc="-445"/>
              <a:t> </a:t>
            </a:r>
            <a:r>
              <a:rPr dirty="0" sz="3800" spc="-745"/>
              <a:t>CHOOSE</a:t>
            </a:r>
            <a:endParaRPr sz="3800"/>
          </a:p>
          <a:p>
            <a:pPr marL="12700" marR="530225">
              <a:lnSpc>
                <a:spcPts val="2600"/>
              </a:lnSpc>
              <a:spcBef>
                <a:spcPts val="110"/>
              </a:spcBef>
            </a:pPr>
            <a:r>
              <a:rPr dirty="0" sz="2400" spc="-5" b="1">
                <a:solidFill>
                  <a:srgbClr val="CCE2F5"/>
                </a:solidFill>
                <a:latin typeface="Trebuchet MS"/>
                <a:cs typeface="Trebuchet MS"/>
              </a:rPr>
              <a:t>EPIDEMIO</a:t>
            </a:r>
            <a:r>
              <a:rPr dirty="0" sz="2400" spc="-110" b="1">
                <a:solidFill>
                  <a:srgbClr val="CCE2F5"/>
                </a:solidFill>
                <a:latin typeface="Trebuchet MS"/>
                <a:cs typeface="Trebuchet MS"/>
              </a:rPr>
              <a:t>L</a:t>
            </a:r>
            <a:r>
              <a:rPr dirty="0" sz="2400" spc="114" b="1">
                <a:solidFill>
                  <a:srgbClr val="CCE2F5"/>
                </a:solidFill>
                <a:latin typeface="Trebuchet MS"/>
                <a:cs typeface="Trebuchet MS"/>
              </a:rPr>
              <a:t>OGY</a:t>
            </a:r>
            <a:r>
              <a:rPr dirty="0" sz="2400" spc="-260" b="1">
                <a:solidFill>
                  <a:srgbClr val="CCE2F5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CCE2F5"/>
                </a:solidFill>
                <a:latin typeface="Trebuchet MS"/>
                <a:cs typeface="Trebuchet MS"/>
              </a:rPr>
              <a:t>MASTER</a:t>
            </a:r>
            <a:r>
              <a:rPr dirty="0" sz="2400" spc="-260" b="1">
                <a:solidFill>
                  <a:srgbClr val="CCE2F5"/>
                </a:solidFill>
                <a:latin typeface="Trebuchet MS"/>
                <a:cs typeface="Trebuchet MS"/>
              </a:rPr>
              <a:t> </a:t>
            </a:r>
            <a:r>
              <a:rPr dirty="0" sz="2400" spc="90" b="1">
                <a:solidFill>
                  <a:srgbClr val="CCE2F5"/>
                </a:solidFill>
                <a:latin typeface="Trebuchet MS"/>
                <a:cs typeface="Trebuchet MS"/>
              </a:rPr>
              <a:t>PROGRAM  </a:t>
            </a:r>
            <a:r>
              <a:rPr dirty="0" sz="2400" spc="60" b="1">
                <a:solidFill>
                  <a:srgbClr val="CCE2F5"/>
                </a:solidFill>
                <a:latin typeface="Trebuchet MS"/>
                <a:cs typeface="Trebuchet MS"/>
              </a:rPr>
              <a:t>DIPONEGORO</a:t>
            </a:r>
            <a:r>
              <a:rPr dirty="0" sz="2400" spc="-260" b="1">
                <a:solidFill>
                  <a:srgbClr val="CCE2F5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CCE2F5"/>
                </a:solidFill>
                <a:latin typeface="Trebuchet MS"/>
                <a:cs typeface="Trebuchet MS"/>
              </a:rPr>
              <a:t>UNIVERSI</a:t>
            </a:r>
            <a:r>
              <a:rPr dirty="0" sz="2400" spc="60" b="1">
                <a:solidFill>
                  <a:srgbClr val="CCE2F5"/>
                </a:solidFill>
                <a:latin typeface="Trebuchet MS"/>
                <a:cs typeface="Trebuchet MS"/>
              </a:rPr>
              <a:t>T</a:t>
            </a:r>
            <a:r>
              <a:rPr dirty="0" sz="2400" spc="-20" b="1">
                <a:solidFill>
                  <a:srgbClr val="CCE2F5"/>
                </a:solidFill>
                <a:latin typeface="Trebuchet MS"/>
                <a:cs typeface="Trebuchet MS"/>
              </a:rPr>
              <a:t>Y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992" y="3976534"/>
            <a:ext cx="4963160" cy="346710"/>
            <a:chOff x="3992" y="3976534"/>
            <a:chExt cx="4963160" cy="346710"/>
          </a:xfrm>
        </p:grpSpPr>
        <p:sp>
          <p:nvSpPr>
            <p:cNvPr id="42" name="object 42"/>
            <p:cNvSpPr/>
            <p:nvPr/>
          </p:nvSpPr>
          <p:spPr>
            <a:xfrm>
              <a:off x="3992" y="3976534"/>
              <a:ext cx="4963160" cy="346710"/>
            </a:xfrm>
            <a:custGeom>
              <a:avLst/>
              <a:gdLst/>
              <a:ahLst/>
              <a:cxnLst/>
              <a:rect l="l" t="t" r="r" b="b"/>
              <a:pathLst>
                <a:path w="4963160" h="346710">
                  <a:moveTo>
                    <a:pt x="4963114" y="0"/>
                  </a:moveTo>
                  <a:lnTo>
                    <a:pt x="0" y="0"/>
                  </a:lnTo>
                  <a:lnTo>
                    <a:pt x="0" y="346176"/>
                  </a:lnTo>
                  <a:lnTo>
                    <a:pt x="4963114" y="346176"/>
                  </a:lnTo>
                  <a:lnTo>
                    <a:pt x="4963114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57001" y="39969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7497" y="0"/>
                  </a:moveTo>
                  <a:lnTo>
                    <a:pt x="0" y="0"/>
                  </a:lnTo>
                  <a:lnTo>
                    <a:pt x="0" y="317488"/>
                  </a:lnTo>
                  <a:lnTo>
                    <a:pt x="317497" y="317488"/>
                  </a:lnTo>
                  <a:lnTo>
                    <a:pt x="317497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/>
          <p:nvPr/>
        </p:nvSpPr>
        <p:spPr>
          <a:xfrm>
            <a:off x="851576" y="6553519"/>
            <a:ext cx="6701155" cy="626110"/>
          </a:xfrm>
          <a:custGeom>
            <a:avLst/>
            <a:gdLst/>
            <a:ahLst/>
            <a:cxnLst/>
            <a:rect l="l" t="t" r="r" b="b"/>
            <a:pathLst>
              <a:path w="6701155" h="626109">
                <a:moveTo>
                  <a:pt x="6701057" y="0"/>
                </a:moveTo>
                <a:lnTo>
                  <a:pt x="0" y="0"/>
                </a:lnTo>
                <a:lnTo>
                  <a:pt x="0" y="625499"/>
                </a:lnTo>
                <a:lnTo>
                  <a:pt x="6701057" y="625499"/>
                </a:lnTo>
                <a:lnTo>
                  <a:pt x="6701057" y="0"/>
                </a:lnTo>
                <a:close/>
              </a:path>
            </a:pathLst>
          </a:custGeom>
          <a:solidFill>
            <a:srgbClr val="CCE2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195" y="5612500"/>
            <a:ext cx="6492875" cy="567690"/>
          </a:xfrm>
          <a:custGeom>
            <a:avLst/>
            <a:gdLst/>
            <a:ahLst/>
            <a:cxnLst/>
            <a:rect l="l" t="t" r="r" b="b"/>
            <a:pathLst>
              <a:path w="6492875" h="567689">
                <a:moveTo>
                  <a:pt x="6492711" y="0"/>
                </a:moveTo>
                <a:lnTo>
                  <a:pt x="0" y="0"/>
                </a:lnTo>
                <a:lnTo>
                  <a:pt x="0" y="567479"/>
                </a:lnTo>
                <a:lnTo>
                  <a:pt x="6492711" y="567479"/>
                </a:lnTo>
                <a:lnTo>
                  <a:pt x="6492711" y="0"/>
                </a:lnTo>
                <a:close/>
              </a:path>
            </a:pathLst>
          </a:custGeom>
          <a:solidFill>
            <a:srgbClr val="CCE2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9167" y="4607650"/>
            <a:ext cx="6710045" cy="664845"/>
          </a:xfrm>
          <a:custGeom>
            <a:avLst/>
            <a:gdLst/>
            <a:ahLst/>
            <a:cxnLst/>
            <a:rect l="l" t="t" r="r" b="b"/>
            <a:pathLst>
              <a:path w="6710045" h="664845">
                <a:moveTo>
                  <a:pt x="6709643" y="0"/>
                </a:moveTo>
                <a:lnTo>
                  <a:pt x="0" y="0"/>
                </a:lnTo>
                <a:lnTo>
                  <a:pt x="0" y="664599"/>
                </a:lnTo>
                <a:lnTo>
                  <a:pt x="6709643" y="664599"/>
                </a:lnTo>
                <a:lnTo>
                  <a:pt x="6709643" y="0"/>
                </a:lnTo>
                <a:close/>
              </a:path>
            </a:pathLst>
          </a:custGeom>
          <a:solidFill>
            <a:srgbClr val="CCE2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41327" y="3960121"/>
            <a:ext cx="45364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80"/>
              </a:lnSpc>
              <a:tabLst>
                <a:tab pos="289560" algn="l"/>
              </a:tabLst>
            </a:pPr>
            <a:r>
              <a:rPr dirty="0" baseline="-6944" sz="3600" spc="-772" b="1" i="1">
                <a:latin typeface="Trebuchet MS"/>
                <a:cs typeface="Trebuchet MS"/>
              </a:rPr>
              <a:t>1	</a:t>
            </a:r>
            <a:r>
              <a:rPr dirty="0" sz="2000" spc="-5">
                <a:latin typeface="Tahoma"/>
                <a:cs typeface="Tahoma"/>
              </a:rPr>
              <a:t>Has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been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accredited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A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by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LAM-PTKes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56388" y="4601223"/>
            <a:ext cx="58756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latin typeface="Tahoma"/>
                <a:cs typeface="Tahoma"/>
              </a:rPr>
              <a:t>Diponegoro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-15">
                <a:latin typeface="Tahoma"/>
                <a:cs typeface="Tahoma"/>
              </a:rPr>
              <a:t>International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Student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Scholarship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-125">
                <a:latin typeface="Tahoma"/>
                <a:cs typeface="Tahoma"/>
              </a:rPr>
              <a:t>(DISS)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4585" y="5066265"/>
            <a:ext cx="6704330" cy="20637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424180">
              <a:lnSpc>
                <a:spcPts val="1360"/>
              </a:lnSpc>
            </a:pPr>
            <a:r>
              <a:rPr dirty="0" sz="2000" spc="-20">
                <a:latin typeface="Tahoma"/>
                <a:cs typeface="Tahoma"/>
              </a:rPr>
              <a:t>is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20">
                <a:latin typeface="Tahoma"/>
                <a:cs typeface="Tahoma"/>
              </a:rPr>
              <a:t>available</a:t>
            </a:r>
            <a:r>
              <a:rPr dirty="0" sz="2000" spc="-120">
                <a:latin typeface="Tahoma"/>
                <a:cs typeface="Tahoma"/>
              </a:rPr>
              <a:t> </a:t>
            </a:r>
            <a:r>
              <a:rPr dirty="0" sz="2000" spc="-30">
                <a:latin typeface="Tahoma"/>
                <a:cs typeface="Tahoma"/>
              </a:rPr>
              <a:t>(io.undip.ac.id/DISS)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8844" y="5547126"/>
            <a:ext cx="5856605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dirty="0" sz="2000" spc="55">
                <a:latin typeface="Tahoma"/>
                <a:cs typeface="Tahoma"/>
              </a:rPr>
              <a:t>Diponegoro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 spc="25">
                <a:latin typeface="Tahoma"/>
                <a:cs typeface="Tahoma"/>
              </a:rPr>
              <a:t>Master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Scholarship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 spc="-50">
                <a:latin typeface="Tahoma"/>
                <a:cs typeface="Tahoma"/>
              </a:rPr>
              <a:t>(DIMAS)</a:t>
            </a:r>
            <a:r>
              <a:rPr dirty="0" sz="2000" spc="-110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is</a:t>
            </a:r>
            <a:r>
              <a:rPr dirty="0" sz="2000" spc="-114">
                <a:latin typeface="Tahoma"/>
                <a:cs typeface="Tahoma"/>
              </a:rPr>
              <a:t> </a:t>
            </a:r>
            <a:r>
              <a:rPr dirty="0" sz="2000" spc="20">
                <a:latin typeface="Tahoma"/>
                <a:cs typeface="Tahoma"/>
              </a:rPr>
              <a:t>available </a:t>
            </a:r>
            <a:r>
              <a:rPr dirty="0" sz="2000" spc="-61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(io.undip.ac.id/DIMAS)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56380" y="6524524"/>
            <a:ext cx="38227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20">
                <a:latin typeface="Tahoma"/>
                <a:cs typeface="Tahoma"/>
              </a:rPr>
              <a:t>SEAOHUN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10">
                <a:latin typeface="Tahoma"/>
                <a:cs typeface="Tahoma"/>
              </a:rPr>
              <a:t>Scholarship</a:t>
            </a:r>
            <a:r>
              <a:rPr dirty="0" sz="2000" spc="-125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is</a:t>
            </a:r>
            <a:r>
              <a:rPr dirty="0" sz="2000" spc="-130">
                <a:latin typeface="Tahoma"/>
                <a:cs typeface="Tahoma"/>
              </a:rPr>
              <a:t> </a:t>
            </a:r>
            <a:r>
              <a:rPr dirty="0" sz="2000" spc="20">
                <a:latin typeface="Tahoma"/>
                <a:cs typeface="Tahoma"/>
              </a:rPr>
              <a:t>available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56376" y="6845075"/>
            <a:ext cx="4105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latin typeface="Tahoma"/>
                <a:cs typeface="Tahoma"/>
              </a:rPr>
              <a:t>(https://bit.ly/SE</a:t>
            </a:r>
            <a:r>
              <a:rPr dirty="0" sz="2000" spc="-55">
                <a:latin typeface="Tahoma"/>
                <a:cs typeface="Tahoma"/>
              </a:rPr>
              <a:t>A</a:t>
            </a:r>
            <a:r>
              <a:rPr dirty="0" sz="2000" spc="25">
                <a:latin typeface="Tahoma"/>
                <a:cs typeface="Tahoma"/>
              </a:rPr>
              <a:t>OHUNscholarship)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53734" y="5728097"/>
            <a:ext cx="317500" cy="317500"/>
            <a:chOff x="253734" y="5728097"/>
            <a:chExt cx="317500" cy="317500"/>
          </a:xfrm>
        </p:grpSpPr>
        <p:sp>
          <p:nvSpPr>
            <p:cNvPr id="54" name="object 54"/>
            <p:cNvSpPr/>
            <p:nvPr/>
          </p:nvSpPr>
          <p:spPr>
            <a:xfrm>
              <a:off x="253734" y="5728097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317498" y="0"/>
                  </a:moveTo>
                  <a:lnTo>
                    <a:pt x="0" y="0"/>
                  </a:lnTo>
                  <a:lnTo>
                    <a:pt x="0" y="317487"/>
                  </a:lnTo>
                  <a:lnTo>
                    <a:pt x="317498" y="317487"/>
                  </a:lnTo>
                  <a:lnTo>
                    <a:pt x="317498" y="0"/>
                  </a:lnTo>
                  <a:close/>
                </a:path>
              </a:pathLst>
            </a:custGeom>
            <a:solidFill>
              <a:srgbClr val="9EC4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612" y="5775663"/>
              <a:ext cx="168274" cy="225425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844585" y="4748778"/>
            <a:ext cx="317500" cy="317500"/>
          </a:xfrm>
          <a:prstGeom prst="rect">
            <a:avLst/>
          </a:prstGeom>
          <a:solidFill>
            <a:srgbClr val="9EC4E3"/>
          </a:solidFill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2500"/>
              </a:lnSpc>
            </a:pPr>
            <a:r>
              <a:rPr dirty="0" sz="2400" spc="-75" b="1" i="1"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1576" y="6697285"/>
            <a:ext cx="317500" cy="317500"/>
          </a:xfrm>
          <a:prstGeom prst="rect">
            <a:avLst/>
          </a:prstGeom>
          <a:solidFill>
            <a:srgbClr val="9EC4E3"/>
          </a:solidFill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ts val="2500"/>
              </a:lnSpc>
            </a:pPr>
            <a:r>
              <a:rPr dirty="0" sz="2400" spc="-60" b="1" i="1">
                <a:latin typeface="Trebuchet MS"/>
                <a:cs typeface="Trebuchet MS"/>
              </a:rPr>
              <a:t>4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11244" y="9109789"/>
            <a:ext cx="198755" cy="198755"/>
            <a:chOff x="211244" y="9109789"/>
            <a:chExt cx="198755" cy="198755"/>
          </a:xfrm>
        </p:grpSpPr>
        <p:sp>
          <p:nvSpPr>
            <p:cNvPr id="59" name="object 59"/>
            <p:cNvSpPr/>
            <p:nvPr/>
          </p:nvSpPr>
          <p:spPr>
            <a:xfrm>
              <a:off x="211244" y="9109789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4" h="198754">
                  <a:moveTo>
                    <a:pt x="99374" y="0"/>
                  </a:moveTo>
                  <a:lnTo>
                    <a:pt x="60691" y="7809"/>
                  </a:lnTo>
                  <a:lnTo>
                    <a:pt x="29103" y="29106"/>
                  </a:lnTo>
                  <a:lnTo>
                    <a:pt x="7808" y="60694"/>
                  </a:lnTo>
                  <a:lnTo>
                    <a:pt x="0" y="99377"/>
                  </a:lnTo>
                  <a:lnTo>
                    <a:pt x="7808" y="138060"/>
                  </a:lnTo>
                  <a:lnTo>
                    <a:pt x="29103" y="169648"/>
                  </a:lnTo>
                  <a:lnTo>
                    <a:pt x="60691" y="190946"/>
                  </a:lnTo>
                  <a:lnTo>
                    <a:pt x="99374" y="198756"/>
                  </a:lnTo>
                  <a:lnTo>
                    <a:pt x="138058" y="190946"/>
                  </a:lnTo>
                  <a:lnTo>
                    <a:pt x="169647" y="169648"/>
                  </a:lnTo>
                  <a:lnTo>
                    <a:pt x="190946" y="138060"/>
                  </a:lnTo>
                  <a:lnTo>
                    <a:pt x="198756" y="99377"/>
                  </a:lnTo>
                  <a:lnTo>
                    <a:pt x="190944" y="60694"/>
                  </a:lnTo>
                  <a:lnTo>
                    <a:pt x="169646" y="29106"/>
                  </a:lnTo>
                  <a:lnTo>
                    <a:pt x="138057" y="7809"/>
                  </a:lnTo>
                  <a:lnTo>
                    <a:pt x="99374" y="0"/>
                  </a:lnTo>
                  <a:close/>
                </a:path>
              </a:pathLst>
            </a:custGeom>
            <a:solidFill>
              <a:srgbClr val="0679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289" y="9155834"/>
              <a:ext cx="106663" cy="10666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11244" y="9109789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4" h="198754">
                  <a:moveTo>
                    <a:pt x="99374" y="0"/>
                  </a:moveTo>
                  <a:lnTo>
                    <a:pt x="60691" y="7809"/>
                  </a:lnTo>
                  <a:lnTo>
                    <a:pt x="29103" y="29106"/>
                  </a:lnTo>
                  <a:lnTo>
                    <a:pt x="7808" y="60694"/>
                  </a:lnTo>
                  <a:lnTo>
                    <a:pt x="0" y="99377"/>
                  </a:lnTo>
                  <a:lnTo>
                    <a:pt x="7808" y="138060"/>
                  </a:lnTo>
                  <a:lnTo>
                    <a:pt x="29103" y="169648"/>
                  </a:lnTo>
                  <a:lnTo>
                    <a:pt x="60691" y="190946"/>
                  </a:lnTo>
                  <a:lnTo>
                    <a:pt x="99374" y="198756"/>
                  </a:lnTo>
                  <a:lnTo>
                    <a:pt x="138058" y="190946"/>
                  </a:lnTo>
                  <a:lnTo>
                    <a:pt x="169647" y="169648"/>
                  </a:lnTo>
                  <a:lnTo>
                    <a:pt x="190946" y="138060"/>
                  </a:lnTo>
                  <a:lnTo>
                    <a:pt x="198756" y="99377"/>
                  </a:lnTo>
                  <a:lnTo>
                    <a:pt x="190944" y="60694"/>
                  </a:lnTo>
                  <a:lnTo>
                    <a:pt x="169646" y="29106"/>
                  </a:lnTo>
                  <a:lnTo>
                    <a:pt x="138057" y="7809"/>
                  </a:lnTo>
                  <a:lnTo>
                    <a:pt x="99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410" y="9155834"/>
              <a:ext cx="106665" cy="10666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09793" y="8789645"/>
            <a:ext cx="198755" cy="198755"/>
            <a:chOff x="209793" y="8789645"/>
            <a:chExt cx="198755" cy="198755"/>
          </a:xfrm>
        </p:grpSpPr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793" y="8789645"/>
              <a:ext cx="198756" cy="1987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3673" y="8831406"/>
              <a:ext cx="115235" cy="115234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1230" y="8475674"/>
            <a:ext cx="198756" cy="198756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456477" y="8096612"/>
            <a:ext cx="2348865" cy="121793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47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024-8417008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305"/>
              </a:lnSpc>
              <a:spcBef>
                <a:spcPts val="37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081328022588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305"/>
              </a:lnSpc>
            </a:pP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drh.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Dwi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Sutiningsih,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M.Kes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www.mep.pasca.undip.ac.id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91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epidemiologiundip@yahoo.com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12338" y="8169072"/>
            <a:ext cx="198755" cy="199390"/>
            <a:chOff x="212338" y="8169072"/>
            <a:chExt cx="198755" cy="199390"/>
          </a:xfrm>
        </p:grpSpPr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2338" y="8169072"/>
              <a:ext cx="198756" cy="19876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7874" y="8206244"/>
              <a:ext cx="105185" cy="125830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4529101" y="10235951"/>
            <a:ext cx="337820" cy="337820"/>
            <a:chOff x="4529101" y="10235951"/>
            <a:chExt cx="337820" cy="337820"/>
          </a:xfrm>
        </p:grpSpPr>
        <p:sp>
          <p:nvSpPr>
            <p:cNvPr id="72" name="object 72"/>
            <p:cNvSpPr/>
            <p:nvPr/>
          </p:nvSpPr>
          <p:spPr>
            <a:xfrm>
              <a:off x="4529101" y="10235951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8692" y="0"/>
                  </a:moveTo>
                  <a:lnTo>
                    <a:pt x="123848" y="6025"/>
                  </a:lnTo>
                  <a:lnTo>
                    <a:pt x="83551" y="23031"/>
                  </a:lnTo>
                  <a:lnTo>
                    <a:pt x="49411" y="49408"/>
                  </a:lnTo>
                  <a:lnTo>
                    <a:pt x="23033" y="83549"/>
                  </a:lnTo>
                  <a:lnTo>
                    <a:pt x="6027" y="123846"/>
                  </a:lnTo>
                  <a:lnTo>
                    <a:pt x="0" y="168692"/>
                  </a:lnTo>
                  <a:lnTo>
                    <a:pt x="6025" y="213537"/>
                  </a:lnTo>
                  <a:lnTo>
                    <a:pt x="23031" y="253834"/>
                  </a:lnTo>
                  <a:lnTo>
                    <a:pt x="49409" y="287975"/>
                  </a:lnTo>
                  <a:lnTo>
                    <a:pt x="83551" y="314352"/>
                  </a:lnTo>
                  <a:lnTo>
                    <a:pt x="123848" y="331358"/>
                  </a:lnTo>
                  <a:lnTo>
                    <a:pt x="168692" y="337384"/>
                  </a:lnTo>
                  <a:lnTo>
                    <a:pt x="213533" y="331358"/>
                  </a:lnTo>
                  <a:lnTo>
                    <a:pt x="253828" y="314352"/>
                  </a:lnTo>
                  <a:lnTo>
                    <a:pt x="287967" y="287975"/>
                  </a:lnTo>
                  <a:lnTo>
                    <a:pt x="314343" y="253834"/>
                  </a:lnTo>
                  <a:lnTo>
                    <a:pt x="331348" y="213537"/>
                  </a:lnTo>
                  <a:lnTo>
                    <a:pt x="337374" y="168692"/>
                  </a:lnTo>
                  <a:lnTo>
                    <a:pt x="331347" y="123846"/>
                  </a:lnTo>
                  <a:lnTo>
                    <a:pt x="314341" y="83549"/>
                  </a:lnTo>
                  <a:lnTo>
                    <a:pt x="287965" y="49408"/>
                  </a:lnTo>
                  <a:lnTo>
                    <a:pt x="253827" y="23031"/>
                  </a:lnTo>
                  <a:lnTo>
                    <a:pt x="213533" y="6025"/>
                  </a:lnTo>
                  <a:lnTo>
                    <a:pt x="168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34541" y="10301331"/>
              <a:ext cx="127254" cy="199403"/>
            </a:xfrm>
            <a:prstGeom prst="rect">
              <a:avLst/>
            </a:prstGeom>
          </p:spPr>
        </p:pic>
      </p:grpSp>
      <p:sp>
        <p:nvSpPr>
          <p:cNvPr id="74" name="object 7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3828" y="199940"/>
            <a:ext cx="14116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DIPONEGO</a:t>
            </a:r>
            <a:r>
              <a:rPr dirty="0" sz="1800" spc="-20" b="1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45" b="1" i="1">
                <a:solidFill>
                  <a:srgbClr val="FFFFFF"/>
                </a:solidFill>
                <a:latin typeface="Trebuchet MS"/>
                <a:cs typeface="Trebuchet MS"/>
              </a:rPr>
              <a:t>O  </a:t>
            </a:r>
            <a:r>
              <a:rPr dirty="0" sz="1800" spc="-10" b="1" i="1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9465" y="927651"/>
            <a:ext cx="5328920" cy="1123950"/>
          </a:xfrm>
          <a:prstGeom prst="rect"/>
        </p:spPr>
        <p:txBody>
          <a:bodyPr wrap="square" lIns="0" tIns="129539" rIns="0" bIns="0" rtlCol="0" vert="horz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1019"/>
              </a:spcBef>
            </a:pPr>
            <a:r>
              <a:rPr dirty="0" spc="-690"/>
              <a:t>EPIDEMIOLOGY</a:t>
            </a:r>
            <a:r>
              <a:rPr dirty="0" spc="-470"/>
              <a:t> </a:t>
            </a:r>
            <a:r>
              <a:rPr dirty="0" spc="-670"/>
              <a:t>MASTER</a:t>
            </a:r>
            <a:r>
              <a:rPr dirty="0" spc="-470"/>
              <a:t> </a:t>
            </a:r>
            <a:r>
              <a:rPr dirty="0" spc="-670"/>
              <a:t>PROGRAM  </a:t>
            </a:r>
            <a:r>
              <a:rPr dirty="0" spc="-785">
                <a:solidFill>
                  <a:srgbClr val="CCE2F5"/>
                </a:solidFill>
              </a:rPr>
              <a:t>DIPONEGORO</a:t>
            </a:r>
            <a:r>
              <a:rPr dirty="0" spc="-470">
                <a:solidFill>
                  <a:srgbClr val="CCE2F5"/>
                </a:solidFill>
              </a:rPr>
              <a:t> </a:t>
            </a:r>
            <a:r>
              <a:rPr dirty="0" spc="-640">
                <a:solidFill>
                  <a:srgbClr val="CCE2F5"/>
                </a:solidFill>
              </a:rPr>
              <a:t>UNIVERSITY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1244" y="9109789"/>
            <a:ext cx="198755" cy="198755"/>
            <a:chOff x="211244" y="9109789"/>
            <a:chExt cx="198755" cy="198755"/>
          </a:xfrm>
        </p:grpSpPr>
        <p:sp>
          <p:nvSpPr>
            <p:cNvPr id="5" name="object 5"/>
            <p:cNvSpPr/>
            <p:nvPr/>
          </p:nvSpPr>
          <p:spPr>
            <a:xfrm>
              <a:off x="211244" y="9109789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4" h="198754">
                  <a:moveTo>
                    <a:pt x="99374" y="0"/>
                  </a:moveTo>
                  <a:lnTo>
                    <a:pt x="60691" y="7809"/>
                  </a:lnTo>
                  <a:lnTo>
                    <a:pt x="29103" y="29106"/>
                  </a:lnTo>
                  <a:lnTo>
                    <a:pt x="7808" y="60694"/>
                  </a:lnTo>
                  <a:lnTo>
                    <a:pt x="0" y="99377"/>
                  </a:lnTo>
                  <a:lnTo>
                    <a:pt x="7808" y="138060"/>
                  </a:lnTo>
                  <a:lnTo>
                    <a:pt x="29103" y="169648"/>
                  </a:lnTo>
                  <a:lnTo>
                    <a:pt x="60691" y="190946"/>
                  </a:lnTo>
                  <a:lnTo>
                    <a:pt x="99374" y="198756"/>
                  </a:lnTo>
                  <a:lnTo>
                    <a:pt x="138058" y="190946"/>
                  </a:lnTo>
                  <a:lnTo>
                    <a:pt x="169647" y="169648"/>
                  </a:lnTo>
                  <a:lnTo>
                    <a:pt x="190946" y="138060"/>
                  </a:lnTo>
                  <a:lnTo>
                    <a:pt x="198756" y="99377"/>
                  </a:lnTo>
                  <a:lnTo>
                    <a:pt x="190944" y="60694"/>
                  </a:lnTo>
                  <a:lnTo>
                    <a:pt x="169646" y="29106"/>
                  </a:lnTo>
                  <a:lnTo>
                    <a:pt x="138057" y="7809"/>
                  </a:lnTo>
                  <a:lnTo>
                    <a:pt x="99374" y="0"/>
                  </a:lnTo>
                  <a:close/>
                </a:path>
              </a:pathLst>
            </a:custGeom>
            <a:solidFill>
              <a:srgbClr val="0679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289" y="9155834"/>
              <a:ext cx="106663" cy="1066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1244" y="9109789"/>
              <a:ext cx="198755" cy="198755"/>
            </a:xfrm>
            <a:custGeom>
              <a:avLst/>
              <a:gdLst/>
              <a:ahLst/>
              <a:cxnLst/>
              <a:rect l="l" t="t" r="r" b="b"/>
              <a:pathLst>
                <a:path w="198754" h="198754">
                  <a:moveTo>
                    <a:pt x="99374" y="0"/>
                  </a:moveTo>
                  <a:lnTo>
                    <a:pt x="60691" y="7809"/>
                  </a:lnTo>
                  <a:lnTo>
                    <a:pt x="29103" y="29106"/>
                  </a:lnTo>
                  <a:lnTo>
                    <a:pt x="7808" y="60694"/>
                  </a:lnTo>
                  <a:lnTo>
                    <a:pt x="0" y="99377"/>
                  </a:lnTo>
                  <a:lnTo>
                    <a:pt x="7808" y="138060"/>
                  </a:lnTo>
                  <a:lnTo>
                    <a:pt x="29103" y="169648"/>
                  </a:lnTo>
                  <a:lnTo>
                    <a:pt x="60691" y="190946"/>
                  </a:lnTo>
                  <a:lnTo>
                    <a:pt x="99374" y="198756"/>
                  </a:lnTo>
                  <a:lnTo>
                    <a:pt x="138058" y="190946"/>
                  </a:lnTo>
                  <a:lnTo>
                    <a:pt x="169647" y="169648"/>
                  </a:lnTo>
                  <a:lnTo>
                    <a:pt x="190946" y="138060"/>
                  </a:lnTo>
                  <a:lnTo>
                    <a:pt x="198756" y="99377"/>
                  </a:lnTo>
                  <a:lnTo>
                    <a:pt x="190944" y="60694"/>
                  </a:lnTo>
                  <a:lnTo>
                    <a:pt x="169646" y="29106"/>
                  </a:lnTo>
                  <a:lnTo>
                    <a:pt x="138057" y="7809"/>
                  </a:lnTo>
                  <a:lnTo>
                    <a:pt x="99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410" y="9155834"/>
              <a:ext cx="106665" cy="1066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09793" y="8789645"/>
            <a:ext cx="198755" cy="198755"/>
            <a:chOff x="209793" y="8789645"/>
            <a:chExt cx="198755" cy="1987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793" y="8789645"/>
              <a:ext cx="198756" cy="198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673" y="8831406"/>
              <a:ext cx="115235" cy="11523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230" y="8475674"/>
            <a:ext cx="198756" cy="19875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12338" y="8169072"/>
            <a:ext cx="198755" cy="199390"/>
            <a:chOff x="212338" y="8169072"/>
            <a:chExt cx="198755" cy="19939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338" y="8169072"/>
              <a:ext cx="198756" cy="1987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874" y="8206244"/>
              <a:ext cx="105185" cy="12583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529101" y="10235951"/>
            <a:ext cx="337820" cy="337820"/>
            <a:chOff x="4529101" y="10235951"/>
            <a:chExt cx="337820" cy="337820"/>
          </a:xfrm>
        </p:grpSpPr>
        <p:sp>
          <p:nvSpPr>
            <p:cNvPr id="17" name="object 17"/>
            <p:cNvSpPr/>
            <p:nvPr/>
          </p:nvSpPr>
          <p:spPr>
            <a:xfrm>
              <a:off x="4529101" y="10235951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8692" y="0"/>
                  </a:moveTo>
                  <a:lnTo>
                    <a:pt x="123848" y="6025"/>
                  </a:lnTo>
                  <a:lnTo>
                    <a:pt x="83551" y="23031"/>
                  </a:lnTo>
                  <a:lnTo>
                    <a:pt x="49411" y="49408"/>
                  </a:lnTo>
                  <a:lnTo>
                    <a:pt x="23033" y="83549"/>
                  </a:lnTo>
                  <a:lnTo>
                    <a:pt x="6027" y="123846"/>
                  </a:lnTo>
                  <a:lnTo>
                    <a:pt x="0" y="168692"/>
                  </a:lnTo>
                  <a:lnTo>
                    <a:pt x="6025" y="213537"/>
                  </a:lnTo>
                  <a:lnTo>
                    <a:pt x="23031" y="253834"/>
                  </a:lnTo>
                  <a:lnTo>
                    <a:pt x="49409" y="287975"/>
                  </a:lnTo>
                  <a:lnTo>
                    <a:pt x="83551" y="314352"/>
                  </a:lnTo>
                  <a:lnTo>
                    <a:pt x="123848" y="331358"/>
                  </a:lnTo>
                  <a:lnTo>
                    <a:pt x="168692" y="337384"/>
                  </a:lnTo>
                  <a:lnTo>
                    <a:pt x="213533" y="331358"/>
                  </a:lnTo>
                  <a:lnTo>
                    <a:pt x="253828" y="314352"/>
                  </a:lnTo>
                  <a:lnTo>
                    <a:pt x="287967" y="287975"/>
                  </a:lnTo>
                  <a:lnTo>
                    <a:pt x="314343" y="253834"/>
                  </a:lnTo>
                  <a:lnTo>
                    <a:pt x="331348" y="213537"/>
                  </a:lnTo>
                  <a:lnTo>
                    <a:pt x="337374" y="168692"/>
                  </a:lnTo>
                  <a:lnTo>
                    <a:pt x="331347" y="123846"/>
                  </a:lnTo>
                  <a:lnTo>
                    <a:pt x="314341" y="83549"/>
                  </a:lnTo>
                  <a:lnTo>
                    <a:pt x="287965" y="49408"/>
                  </a:lnTo>
                  <a:lnTo>
                    <a:pt x="253827" y="23031"/>
                  </a:lnTo>
                  <a:lnTo>
                    <a:pt x="213533" y="6025"/>
                  </a:lnTo>
                  <a:lnTo>
                    <a:pt x="168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4541" y="10301331"/>
              <a:ext cx="127254" cy="19940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56477" y="7256771"/>
            <a:ext cx="2348865" cy="205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130" indent="-187325">
              <a:lnSpc>
                <a:spcPts val="1864"/>
              </a:lnSpc>
              <a:spcBef>
                <a:spcPts val="100"/>
              </a:spcBef>
              <a:buAutoNum type="arabicPeriod"/>
              <a:tabLst>
                <a:tab pos="405765" algn="l"/>
              </a:tabLst>
            </a:pPr>
            <a:r>
              <a:rPr dirty="0" sz="1600" spc="-125">
                <a:latin typeface="Trebuchet MS"/>
                <a:cs typeface="Trebuchet MS"/>
              </a:rPr>
              <a:t>By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55">
                <a:latin typeface="Trebuchet MS"/>
                <a:cs typeface="Trebuchet MS"/>
              </a:rPr>
              <a:t>Cou</a:t>
            </a:r>
            <a:r>
              <a:rPr dirty="0" sz="1600" spc="-70">
                <a:latin typeface="Trebuchet MS"/>
                <a:cs typeface="Trebuchet MS"/>
              </a:rPr>
              <a:t>r</a:t>
            </a:r>
            <a:r>
              <a:rPr dirty="0" sz="1600" spc="-95">
                <a:latin typeface="Trebuchet MS"/>
                <a:cs typeface="Trebuchet MS"/>
              </a:rPr>
              <a:t>se</a:t>
            </a:r>
            <a:endParaRPr sz="1600">
              <a:latin typeface="Trebuchet MS"/>
              <a:cs typeface="Trebuchet MS"/>
            </a:endParaRPr>
          </a:p>
          <a:p>
            <a:pPr marL="408940" indent="-191135">
              <a:lnSpc>
                <a:spcPts val="1814"/>
              </a:lnSpc>
              <a:buAutoNum type="arabicPeriod"/>
              <a:tabLst>
                <a:tab pos="409575" algn="l"/>
              </a:tabLst>
            </a:pPr>
            <a:r>
              <a:rPr dirty="0" sz="1600" spc="-125">
                <a:latin typeface="Trebuchet MS"/>
                <a:cs typeface="Trebuchet MS"/>
              </a:rPr>
              <a:t>By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4">
                <a:latin typeface="Trebuchet MS"/>
                <a:cs typeface="Trebuchet MS"/>
              </a:rPr>
              <a:t>R</a:t>
            </a:r>
            <a:r>
              <a:rPr dirty="0" sz="1600" spc="-135">
                <a:latin typeface="Trebuchet MS"/>
                <a:cs typeface="Trebuchet MS"/>
              </a:rPr>
              <a:t>esea</a:t>
            </a:r>
            <a:r>
              <a:rPr dirty="0" sz="1600" spc="-85">
                <a:latin typeface="Trebuchet MS"/>
                <a:cs typeface="Trebuchet MS"/>
              </a:rPr>
              <a:t>r</a:t>
            </a:r>
            <a:r>
              <a:rPr dirty="0" sz="1600" spc="-130">
                <a:latin typeface="Trebuchet MS"/>
                <a:cs typeface="Trebuchet MS"/>
              </a:rPr>
              <a:t>c</a:t>
            </a:r>
            <a:r>
              <a:rPr dirty="0" sz="1600" spc="-140">
                <a:latin typeface="Trebuchet MS"/>
                <a:cs typeface="Trebuchet MS"/>
              </a:rPr>
              <a:t>h</a:t>
            </a:r>
            <a:endParaRPr sz="1600">
              <a:latin typeface="Trebuchet MS"/>
              <a:cs typeface="Trebuchet MS"/>
            </a:endParaRPr>
          </a:p>
          <a:p>
            <a:pPr marL="408940" indent="-191135">
              <a:lnSpc>
                <a:spcPts val="1864"/>
              </a:lnSpc>
              <a:buAutoNum type="arabicPeriod"/>
              <a:tabLst>
                <a:tab pos="409575" algn="l"/>
              </a:tabLst>
            </a:pPr>
            <a:r>
              <a:rPr dirty="0" sz="1600" spc="-140">
                <a:latin typeface="Trebuchet MS"/>
                <a:cs typeface="Trebuchet MS"/>
              </a:rPr>
              <a:t>In</a:t>
            </a:r>
            <a:r>
              <a:rPr dirty="0" sz="1600" spc="-125">
                <a:latin typeface="Trebuchet MS"/>
                <a:cs typeface="Trebuchet MS"/>
              </a:rPr>
              <a:t>t</a:t>
            </a:r>
            <a:r>
              <a:rPr dirty="0" sz="1600" spc="-140">
                <a:latin typeface="Trebuchet MS"/>
                <a:cs typeface="Trebuchet MS"/>
              </a:rPr>
              <a:t>ernational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Class</a:t>
            </a:r>
            <a:endParaRPr sz="16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  <a:spcBef>
                <a:spcPts val="144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024-8417008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305"/>
              </a:lnSpc>
              <a:spcBef>
                <a:spcPts val="37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081328022588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ts val="1305"/>
              </a:lnSpc>
            </a:pP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drh.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Dwi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Sutiningsih,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M.Kes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www.mep.pasca.undip.ac.id</a:t>
            </a:r>
            <a:endParaRPr sz="12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91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epidemiologiundip@yahoo.com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3634" y="3658492"/>
            <a:ext cx="2108835" cy="22923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ts val="1800"/>
              </a:lnSpc>
            </a:pPr>
            <a:r>
              <a:rPr dirty="0" sz="2000" spc="-175" b="1">
                <a:latin typeface="Tahoma"/>
                <a:cs typeface="Tahoma"/>
              </a:rPr>
              <a:t>CONCENTRATION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553" y="3892170"/>
            <a:ext cx="2854960" cy="11912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704215">
              <a:lnSpc>
                <a:spcPts val="1810"/>
              </a:lnSpc>
              <a:spcBef>
                <a:spcPts val="250"/>
              </a:spcBef>
            </a:pPr>
            <a:r>
              <a:rPr dirty="0" sz="1600" spc="-55">
                <a:latin typeface="Trebuchet MS"/>
                <a:cs typeface="Trebuchet MS"/>
              </a:rPr>
              <a:t>1</a:t>
            </a:r>
            <a:r>
              <a:rPr dirty="0" sz="1600" spc="-215">
                <a:latin typeface="Trebuchet MS"/>
                <a:cs typeface="Trebuchet MS"/>
              </a:rPr>
              <a:t>.</a:t>
            </a:r>
            <a:r>
              <a:rPr dirty="0" sz="1600" spc="-180">
                <a:latin typeface="Trebuchet MS"/>
                <a:cs typeface="Trebuchet MS"/>
              </a:rPr>
              <a:t>Gene</a:t>
            </a:r>
            <a:r>
              <a:rPr dirty="0" sz="1600" spc="-100">
                <a:latin typeface="Trebuchet MS"/>
                <a:cs typeface="Trebuchet MS"/>
              </a:rPr>
              <a:t>r</a:t>
            </a:r>
            <a:r>
              <a:rPr dirty="0" sz="1600" spc="-114">
                <a:latin typeface="Trebuchet MS"/>
                <a:cs typeface="Trebuchet MS"/>
              </a:rPr>
              <a:t>al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30">
                <a:latin typeface="Trebuchet MS"/>
                <a:cs typeface="Trebuchet MS"/>
              </a:rPr>
              <a:t>Epidemiology  </a:t>
            </a:r>
            <a:r>
              <a:rPr dirty="0" sz="1600" spc="-135">
                <a:latin typeface="Trebuchet MS"/>
                <a:cs typeface="Trebuchet MS"/>
              </a:rPr>
              <a:t>2</a:t>
            </a:r>
            <a:r>
              <a:rPr dirty="0" sz="1600" spc="-100">
                <a:latin typeface="Trebuchet MS"/>
                <a:cs typeface="Trebuchet MS"/>
              </a:rPr>
              <a:t>.</a:t>
            </a:r>
            <a:r>
              <a:rPr dirty="0" sz="1600" spc="-135">
                <a:latin typeface="Trebuchet MS"/>
                <a:cs typeface="Trebuchet MS"/>
              </a:rPr>
              <a:t>Field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30">
                <a:latin typeface="Trebuchet MS"/>
                <a:cs typeface="Trebuchet MS"/>
              </a:rPr>
              <a:t>Epidemiologiy  </a:t>
            </a:r>
            <a:r>
              <a:rPr dirty="0" sz="1600" spc="-135">
                <a:latin typeface="Trebuchet MS"/>
                <a:cs typeface="Trebuchet MS"/>
              </a:rPr>
              <a:t>3</a:t>
            </a:r>
            <a:r>
              <a:rPr dirty="0" sz="1600" spc="-100">
                <a:latin typeface="Trebuchet MS"/>
                <a:cs typeface="Trebuchet MS"/>
              </a:rPr>
              <a:t>.</a:t>
            </a:r>
            <a:r>
              <a:rPr dirty="0" sz="1600" spc="-120">
                <a:latin typeface="Trebuchet MS"/>
                <a:cs typeface="Trebuchet MS"/>
              </a:rPr>
              <a:t>Clinical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30">
                <a:latin typeface="Trebuchet MS"/>
                <a:cs typeface="Trebuchet MS"/>
              </a:rPr>
              <a:t>Epidemiology  </a:t>
            </a:r>
            <a:r>
              <a:rPr dirty="0" sz="1600" spc="-135">
                <a:latin typeface="Trebuchet MS"/>
                <a:cs typeface="Trebuchet MS"/>
              </a:rPr>
              <a:t>4</a:t>
            </a:r>
            <a:r>
              <a:rPr dirty="0" sz="1600" spc="-100">
                <a:latin typeface="Trebuchet MS"/>
                <a:cs typeface="Trebuchet MS"/>
              </a:rPr>
              <a:t>.</a:t>
            </a:r>
            <a:r>
              <a:rPr dirty="0" sz="1600" spc="-170">
                <a:latin typeface="Trebuchet MS"/>
                <a:cs typeface="Trebuchet MS"/>
              </a:rPr>
              <a:t>OH-FETP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65">
                <a:latin typeface="Trebuchet MS"/>
                <a:cs typeface="Trebuchet MS"/>
              </a:rPr>
              <a:t>(One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45">
                <a:latin typeface="Trebuchet MS"/>
                <a:cs typeface="Trebuchet MS"/>
              </a:rPr>
              <a:t>Health-Field</a:t>
            </a:r>
            <a:endParaRPr sz="1600">
              <a:latin typeface="Trebuchet MS"/>
              <a:cs typeface="Trebuchet MS"/>
            </a:endParaRPr>
          </a:p>
          <a:p>
            <a:pPr marL="164465">
              <a:lnSpc>
                <a:spcPts val="1785"/>
              </a:lnSpc>
            </a:pPr>
            <a:r>
              <a:rPr dirty="0" sz="1600" spc="-140">
                <a:latin typeface="Trebuchet MS"/>
                <a:cs typeface="Trebuchet MS"/>
              </a:rPr>
              <a:t>Epidemiology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25">
                <a:latin typeface="Trebuchet MS"/>
                <a:cs typeface="Trebuchet MS"/>
              </a:rPr>
              <a:t>and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395">
                <a:latin typeface="Trebuchet MS"/>
                <a:cs typeface="Trebuchet MS"/>
              </a:rPr>
              <a:t>T</a:t>
            </a:r>
            <a:r>
              <a:rPr dirty="0" sz="1600" spc="-170">
                <a:latin typeface="Trebuchet MS"/>
                <a:cs typeface="Trebuchet MS"/>
              </a:rPr>
              <a:t>r</a:t>
            </a:r>
            <a:r>
              <a:rPr dirty="0" sz="1600" spc="-114">
                <a:latin typeface="Trebuchet MS"/>
                <a:cs typeface="Trebuchet MS"/>
              </a:rPr>
              <a:t>aining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70">
                <a:latin typeface="Trebuchet MS"/>
                <a:cs typeface="Trebuchet MS"/>
              </a:rPr>
              <a:t>P</a:t>
            </a:r>
            <a:r>
              <a:rPr dirty="0" sz="1600" spc="-100">
                <a:latin typeface="Trebuchet MS"/>
                <a:cs typeface="Trebuchet MS"/>
              </a:rPr>
              <a:t>r</a:t>
            </a:r>
            <a:r>
              <a:rPr dirty="0" sz="1600" spc="-150">
                <a:latin typeface="Trebuchet MS"/>
                <a:cs typeface="Trebuchet MS"/>
              </a:rPr>
              <a:t>og</a:t>
            </a:r>
            <a:r>
              <a:rPr dirty="0" sz="1600" spc="-90">
                <a:latin typeface="Trebuchet MS"/>
                <a:cs typeface="Trebuchet MS"/>
              </a:rPr>
              <a:t>r</a:t>
            </a:r>
            <a:r>
              <a:rPr dirty="0" sz="1600" spc="-170">
                <a:latin typeface="Trebuchet MS"/>
                <a:cs typeface="Trebuchet MS"/>
              </a:rPr>
              <a:t>am)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170" y="5203749"/>
            <a:ext cx="1866900" cy="22923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ts val="1800"/>
              </a:lnSpc>
            </a:pPr>
            <a:r>
              <a:rPr dirty="0" sz="2000" spc="-190" b="1">
                <a:latin typeface="Tahoma"/>
                <a:cs typeface="Tahoma"/>
              </a:rPr>
              <a:t>REGISTRATION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552" y="5443256"/>
            <a:ext cx="2468880" cy="14217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215265">
              <a:lnSpc>
                <a:spcPts val="1810"/>
              </a:lnSpc>
              <a:spcBef>
                <a:spcPts val="250"/>
              </a:spcBef>
            </a:pPr>
            <a:r>
              <a:rPr dirty="0" sz="1600" spc="-170">
                <a:latin typeface="Trebuchet MS"/>
                <a:cs typeface="Trebuchet MS"/>
                <a:hlinkClick r:id="rId11"/>
              </a:rPr>
              <a:t>https://ww</a:t>
            </a:r>
            <a:r>
              <a:rPr dirty="0" sz="1600" spc="-275">
                <a:latin typeface="Trebuchet MS"/>
                <a:cs typeface="Trebuchet MS"/>
                <a:hlinkClick r:id="rId11"/>
              </a:rPr>
              <a:t>w</a:t>
            </a:r>
            <a:r>
              <a:rPr dirty="0" sz="1600" spc="-145">
                <a:latin typeface="Trebuchet MS"/>
                <a:cs typeface="Trebuchet MS"/>
                <a:hlinkClick r:id="rId11"/>
              </a:rPr>
              <a:t>.um.undip.ac.id/ </a:t>
            </a:r>
            <a:r>
              <a:rPr dirty="0" sz="1600" spc="-95">
                <a:latin typeface="Trebuchet MS"/>
                <a:cs typeface="Trebuchet MS"/>
              </a:rPr>
              <a:t> </a:t>
            </a:r>
            <a:r>
              <a:rPr dirty="0" sz="1600" spc="-80">
                <a:latin typeface="Trebuchet MS"/>
                <a:cs typeface="Trebuchet MS"/>
              </a:rPr>
              <a:t>UM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0">
                <a:latin typeface="Trebuchet MS"/>
                <a:cs typeface="Trebuchet MS"/>
              </a:rPr>
              <a:t>R</a:t>
            </a:r>
            <a:r>
              <a:rPr dirty="0" sz="1600" spc="-100">
                <a:latin typeface="Trebuchet MS"/>
                <a:cs typeface="Trebuchet MS"/>
              </a:rPr>
              <a:t>egi</a:t>
            </a:r>
            <a:r>
              <a:rPr dirty="0" sz="1600" spc="-80">
                <a:latin typeface="Trebuchet MS"/>
                <a:cs typeface="Trebuchet MS"/>
              </a:rPr>
              <a:t>s</a:t>
            </a:r>
            <a:r>
              <a:rPr dirty="0" sz="1600" spc="-195">
                <a:latin typeface="Trebuchet MS"/>
                <a:cs typeface="Trebuchet MS"/>
              </a:rPr>
              <a:t>t</a:t>
            </a:r>
            <a:r>
              <a:rPr dirty="0" sz="1600" spc="-170">
                <a:latin typeface="Trebuchet MS"/>
                <a:cs typeface="Trebuchet MS"/>
              </a:rPr>
              <a:t>r</a:t>
            </a:r>
            <a:r>
              <a:rPr dirty="0" sz="1600" spc="-135">
                <a:latin typeface="Trebuchet MS"/>
                <a:cs typeface="Trebuchet MS"/>
              </a:rPr>
              <a:t>ation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ts val="1810"/>
              </a:lnSpc>
              <a:spcBef>
                <a:spcPts val="10"/>
              </a:spcBef>
            </a:pPr>
            <a:r>
              <a:rPr dirty="0" sz="1600" spc="-110">
                <a:latin typeface="Trebuchet MS"/>
                <a:cs typeface="Trebuchet MS"/>
              </a:rPr>
              <a:t>Phase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I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45">
                <a:latin typeface="Trebuchet MS"/>
                <a:cs typeface="Trebuchet MS"/>
              </a:rPr>
              <a:t>Odd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0">
                <a:latin typeface="Trebuchet MS"/>
                <a:cs typeface="Trebuchet MS"/>
              </a:rPr>
              <a:t>Seme</a:t>
            </a:r>
            <a:r>
              <a:rPr dirty="0" sz="1600" spc="-65">
                <a:latin typeface="Trebuchet MS"/>
                <a:cs typeface="Trebuchet MS"/>
              </a:rPr>
              <a:t>s</a:t>
            </a:r>
            <a:r>
              <a:rPr dirty="0" sz="1600" spc="-195">
                <a:latin typeface="Trebuchet MS"/>
                <a:cs typeface="Trebuchet MS"/>
              </a:rPr>
              <a:t>t</a:t>
            </a:r>
            <a:r>
              <a:rPr dirty="0" sz="1600" spc="-145">
                <a:latin typeface="Trebuchet MS"/>
                <a:cs typeface="Trebuchet MS"/>
              </a:rPr>
              <a:t>er  </a:t>
            </a:r>
            <a:r>
              <a:rPr dirty="0" sz="1600" spc="-114">
                <a:latin typeface="Trebuchet MS"/>
                <a:cs typeface="Trebuchet MS"/>
              </a:rPr>
              <a:t>   </a:t>
            </a:r>
            <a:r>
              <a:rPr dirty="0" sz="1600" spc="-160">
                <a:latin typeface="Trebuchet MS"/>
                <a:cs typeface="Trebuchet MS"/>
              </a:rPr>
              <a:t>Februa</a:t>
            </a:r>
            <a:r>
              <a:rPr dirty="0" sz="1600" spc="-55">
                <a:latin typeface="Trebuchet MS"/>
                <a:cs typeface="Trebuchet MS"/>
              </a:rPr>
              <a:t>r</a:t>
            </a:r>
            <a:r>
              <a:rPr dirty="0" sz="1600" spc="-220">
                <a:latin typeface="Trebuchet MS"/>
                <a:cs typeface="Trebuchet MS"/>
              </a:rPr>
              <a:t>y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20">
                <a:latin typeface="Trebuchet MS"/>
                <a:cs typeface="Trebuchet MS"/>
              </a:rPr>
              <a:t>3</a:t>
            </a:r>
            <a:r>
              <a:rPr dirty="0" sz="1600" spc="-70">
                <a:latin typeface="Trebuchet MS"/>
                <a:cs typeface="Trebuchet MS"/>
              </a:rPr>
              <a:t>r</a:t>
            </a:r>
            <a:r>
              <a:rPr dirty="0" sz="1600" spc="-130">
                <a:latin typeface="Trebuchet MS"/>
                <a:cs typeface="Trebuchet MS"/>
              </a:rPr>
              <a:t>d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229">
                <a:latin typeface="Trebuchet MS"/>
                <a:cs typeface="Trebuchet MS"/>
              </a:rPr>
              <a:t>–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0">
                <a:latin typeface="Trebuchet MS"/>
                <a:cs typeface="Trebuchet MS"/>
              </a:rPr>
              <a:t>Ma</a:t>
            </a:r>
            <a:r>
              <a:rPr dirty="0" sz="1600" spc="-50">
                <a:latin typeface="Trebuchet MS"/>
                <a:cs typeface="Trebuchet MS"/>
              </a:rPr>
              <a:t>r</a:t>
            </a:r>
            <a:r>
              <a:rPr dirty="0" sz="1600" spc="-130">
                <a:latin typeface="Trebuchet MS"/>
                <a:cs typeface="Trebuchet MS"/>
              </a:rPr>
              <a:t>c</a:t>
            </a:r>
            <a:r>
              <a:rPr dirty="0" sz="1600" spc="-140">
                <a:latin typeface="Trebuchet MS"/>
                <a:cs typeface="Trebuchet MS"/>
              </a:rPr>
              <a:t>h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95">
                <a:latin typeface="Trebuchet MS"/>
                <a:cs typeface="Trebuchet MS"/>
              </a:rPr>
              <a:t>25th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20</a:t>
            </a:r>
            <a:r>
              <a:rPr dirty="0" sz="1600" spc="-105">
                <a:latin typeface="Trebuchet MS"/>
                <a:cs typeface="Trebuchet MS"/>
              </a:rPr>
              <a:t>2</a:t>
            </a:r>
            <a:r>
              <a:rPr dirty="0" sz="1600" spc="-20">
                <a:latin typeface="Trebuchet MS"/>
                <a:cs typeface="Trebuchet MS"/>
              </a:rPr>
              <a:t>1  </a:t>
            </a:r>
            <a:r>
              <a:rPr dirty="0" sz="1600" spc="-110">
                <a:latin typeface="Trebuchet MS"/>
                <a:cs typeface="Trebuchet MS"/>
              </a:rPr>
              <a:t>Phase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II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45">
                <a:latin typeface="Trebuchet MS"/>
                <a:cs typeface="Trebuchet MS"/>
              </a:rPr>
              <a:t>Odd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0">
                <a:latin typeface="Trebuchet MS"/>
                <a:cs typeface="Trebuchet MS"/>
              </a:rPr>
              <a:t>Seme</a:t>
            </a:r>
            <a:r>
              <a:rPr dirty="0" sz="1600" spc="-65">
                <a:latin typeface="Trebuchet MS"/>
                <a:cs typeface="Trebuchet MS"/>
              </a:rPr>
              <a:t>s</a:t>
            </a:r>
            <a:r>
              <a:rPr dirty="0" sz="1600" spc="-195">
                <a:latin typeface="Trebuchet MS"/>
                <a:cs typeface="Trebuchet MS"/>
              </a:rPr>
              <a:t>t</a:t>
            </a:r>
            <a:r>
              <a:rPr dirty="0" sz="1600" spc="-175">
                <a:latin typeface="Trebuchet MS"/>
                <a:cs typeface="Trebuchet MS"/>
              </a:rPr>
              <a:t>er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780"/>
              </a:lnSpc>
            </a:pPr>
            <a:r>
              <a:rPr dirty="0" sz="1600" spc="-140">
                <a:latin typeface="Trebuchet MS"/>
                <a:cs typeface="Trebuchet MS"/>
              </a:rPr>
              <a:t>April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75">
                <a:latin typeface="Trebuchet MS"/>
                <a:cs typeface="Trebuchet MS"/>
              </a:rPr>
              <a:t>2</a:t>
            </a:r>
            <a:r>
              <a:rPr dirty="0" sz="1600" spc="-120">
                <a:latin typeface="Trebuchet MS"/>
                <a:cs typeface="Trebuchet MS"/>
              </a:rPr>
              <a:t>4th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229">
                <a:latin typeface="Trebuchet MS"/>
                <a:cs typeface="Trebuchet MS"/>
              </a:rPr>
              <a:t>–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90">
                <a:latin typeface="Trebuchet MS"/>
                <a:cs typeface="Trebuchet MS"/>
              </a:rPr>
              <a:t>July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1</a:t>
            </a:r>
            <a:r>
              <a:rPr dirty="0" sz="1600" spc="-15">
                <a:latin typeface="Trebuchet MS"/>
                <a:cs typeface="Trebuchet MS"/>
              </a:rPr>
              <a:t>s</a:t>
            </a:r>
            <a:r>
              <a:rPr dirty="0" sz="1600" spc="-200">
                <a:latin typeface="Trebuchet MS"/>
                <a:cs typeface="Trebuchet MS"/>
              </a:rPr>
              <a:t>t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25">
                <a:latin typeface="Trebuchet MS"/>
                <a:cs typeface="Trebuchet MS"/>
              </a:rPr>
              <a:t>20</a:t>
            </a:r>
            <a:r>
              <a:rPr dirty="0" sz="1600" spc="-105">
                <a:latin typeface="Trebuchet MS"/>
                <a:cs typeface="Trebuchet MS"/>
              </a:rPr>
              <a:t>2</a:t>
            </a:r>
            <a:r>
              <a:rPr dirty="0" sz="1600" spc="-25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325" y="3748909"/>
            <a:ext cx="607060" cy="26670"/>
          </a:xfrm>
          <a:custGeom>
            <a:avLst/>
            <a:gdLst/>
            <a:ahLst/>
            <a:cxnLst/>
            <a:rect l="l" t="t" r="r" b="b"/>
            <a:pathLst>
              <a:path w="607060" h="26670">
                <a:moveTo>
                  <a:pt x="606475" y="0"/>
                </a:moveTo>
                <a:lnTo>
                  <a:pt x="0" y="0"/>
                </a:lnTo>
                <a:lnTo>
                  <a:pt x="0" y="3390"/>
                </a:lnTo>
                <a:lnTo>
                  <a:pt x="0" y="6350"/>
                </a:lnTo>
                <a:lnTo>
                  <a:pt x="0" y="20320"/>
                </a:lnTo>
                <a:lnTo>
                  <a:pt x="0" y="23914"/>
                </a:lnTo>
                <a:lnTo>
                  <a:pt x="0" y="26670"/>
                </a:lnTo>
                <a:lnTo>
                  <a:pt x="606475" y="26670"/>
                </a:lnTo>
                <a:lnTo>
                  <a:pt x="606475" y="20320"/>
                </a:lnTo>
                <a:lnTo>
                  <a:pt x="606475" y="6350"/>
                </a:lnTo>
                <a:lnTo>
                  <a:pt x="606475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325" y="5298309"/>
            <a:ext cx="607060" cy="26670"/>
          </a:xfrm>
          <a:custGeom>
            <a:avLst/>
            <a:gdLst/>
            <a:ahLst/>
            <a:cxnLst/>
            <a:rect l="l" t="t" r="r" b="b"/>
            <a:pathLst>
              <a:path w="607060" h="26670">
                <a:moveTo>
                  <a:pt x="606767" y="0"/>
                </a:moveTo>
                <a:lnTo>
                  <a:pt x="0" y="0"/>
                </a:lnTo>
                <a:lnTo>
                  <a:pt x="0" y="3238"/>
                </a:lnTo>
                <a:lnTo>
                  <a:pt x="0" y="6350"/>
                </a:lnTo>
                <a:lnTo>
                  <a:pt x="0" y="20320"/>
                </a:lnTo>
                <a:lnTo>
                  <a:pt x="0" y="23761"/>
                </a:lnTo>
                <a:lnTo>
                  <a:pt x="0" y="26670"/>
                </a:lnTo>
                <a:lnTo>
                  <a:pt x="606767" y="26670"/>
                </a:lnTo>
                <a:lnTo>
                  <a:pt x="606767" y="20320"/>
                </a:lnTo>
                <a:lnTo>
                  <a:pt x="606767" y="6350"/>
                </a:lnTo>
                <a:lnTo>
                  <a:pt x="60676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325" y="7123300"/>
            <a:ext cx="601345" cy="26670"/>
          </a:xfrm>
          <a:custGeom>
            <a:avLst/>
            <a:gdLst/>
            <a:ahLst/>
            <a:cxnLst/>
            <a:rect l="l" t="t" r="r" b="b"/>
            <a:pathLst>
              <a:path w="601345" h="26670">
                <a:moveTo>
                  <a:pt x="601167" y="0"/>
                </a:moveTo>
                <a:lnTo>
                  <a:pt x="0" y="0"/>
                </a:lnTo>
                <a:lnTo>
                  <a:pt x="0" y="2730"/>
                </a:lnTo>
                <a:lnTo>
                  <a:pt x="0" y="6350"/>
                </a:lnTo>
                <a:lnTo>
                  <a:pt x="0" y="20320"/>
                </a:lnTo>
                <a:lnTo>
                  <a:pt x="0" y="23253"/>
                </a:lnTo>
                <a:lnTo>
                  <a:pt x="0" y="26670"/>
                </a:lnTo>
                <a:lnTo>
                  <a:pt x="601167" y="26670"/>
                </a:lnTo>
                <a:lnTo>
                  <a:pt x="601167" y="20320"/>
                </a:lnTo>
                <a:lnTo>
                  <a:pt x="601167" y="6350"/>
                </a:lnTo>
                <a:lnTo>
                  <a:pt x="601167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6913" y="7014297"/>
            <a:ext cx="1429385" cy="22923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1800"/>
              </a:lnSpc>
            </a:pPr>
            <a:r>
              <a:rPr dirty="0" sz="2000" spc="-170" b="1">
                <a:latin typeface="Tahoma"/>
                <a:cs typeface="Tahoma"/>
              </a:rPr>
              <a:t>PROGRAMS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1499" y="4148959"/>
            <a:ext cx="1258570" cy="26670"/>
          </a:xfrm>
          <a:custGeom>
            <a:avLst/>
            <a:gdLst/>
            <a:ahLst/>
            <a:cxnLst/>
            <a:rect l="l" t="t" r="r" b="b"/>
            <a:pathLst>
              <a:path w="1258570" h="26670">
                <a:moveTo>
                  <a:pt x="1258493" y="0"/>
                </a:moveTo>
                <a:lnTo>
                  <a:pt x="0" y="0"/>
                </a:lnTo>
                <a:lnTo>
                  <a:pt x="0" y="3568"/>
                </a:lnTo>
                <a:lnTo>
                  <a:pt x="0" y="6350"/>
                </a:lnTo>
                <a:lnTo>
                  <a:pt x="0" y="20320"/>
                </a:lnTo>
                <a:lnTo>
                  <a:pt x="0" y="24091"/>
                </a:lnTo>
                <a:lnTo>
                  <a:pt x="0" y="26670"/>
                </a:lnTo>
                <a:lnTo>
                  <a:pt x="1258493" y="26670"/>
                </a:lnTo>
                <a:lnTo>
                  <a:pt x="1258493" y="3568"/>
                </a:lnTo>
                <a:lnTo>
                  <a:pt x="1258493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91961" y="5713599"/>
            <a:ext cx="1268095" cy="26670"/>
          </a:xfrm>
          <a:custGeom>
            <a:avLst/>
            <a:gdLst/>
            <a:ahLst/>
            <a:cxnLst/>
            <a:rect l="l" t="t" r="r" b="b"/>
            <a:pathLst>
              <a:path w="1268095" h="26670">
                <a:moveTo>
                  <a:pt x="1268031" y="0"/>
                </a:moveTo>
                <a:lnTo>
                  <a:pt x="0" y="0"/>
                </a:lnTo>
                <a:lnTo>
                  <a:pt x="0" y="3302"/>
                </a:lnTo>
                <a:lnTo>
                  <a:pt x="0" y="6350"/>
                </a:lnTo>
                <a:lnTo>
                  <a:pt x="0" y="20320"/>
                </a:lnTo>
                <a:lnTo>
                  <a:pt x="0" y="23825"/>
                </a:lnTo>
                <a:lnTo>
                  <a:pt x="0" y="26670"/>
                </a:lnTo>
                <a:lnTo>
                  <a:pt x="1268031" y="26670"/>
                </a:lnTo>
                <a:lnTo>
                  <a:pt x="1268031" y="3302"/>
                </a:lnTo>
                <a:lnTo>
                  <a:pt x="1268031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49842" y="4059770"/>
            <a:ext cx="2552065" cy="22923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78740">
              <a:lnSpc>
                <a:spcPts val="1800"/>
              </a:lnSpc>
            </a:pPr>
            <a:r>
              <a:rPr dirty="0" sz="2000" spc="-130" b="1">
                <a:latin typeface="Tahoma"/>
                <a:cs typeface="Tahoma"/>
              </a:rPr>
              <a:t>STUDENT</a:t>
            </a:r>
            <a:r>
              <a:rPr dirty="0" sz="2000" spc="-320" b="1">
                <a:latin typeface="Tahoma"/>
                <a:cs typeface="Tahoma"/>
              </a:rPr>
              <a:t> </a:t>
            </a:r>
            <a:r>
              <a:rPr dirty="0" sz="2000" spc="-225" b="1">
                <a:latin typeface="Tahoma"/>
                <a:cs typeface="Tahoma"/>
              </a:rPr>
              <a:t>ADMISSION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Jl.</a:t>
            </a:r>
            <a:r>
              <a:rPr dirty="0" spc="-20"/>
              <a:t> </a:t>
            </a:r>
            <a:r>
              <a:rPr dirty="0"/>
              <a:t>Imam</a:t>
            </a:r>
            <a:r>
              <a:rPr dirty="0" spc="-20"/>
              <a:t> </a:t>
            </a:r>
            <a:r>
              <a:rPr dirty="0" spc="-5"/>
              <a:t>Bardjo</a:t>
            </a:r>
            <a:r>
              <a:rPr dirty="0" spc="-15"/>
              <a:t> </a:t>
            </a:r>
            <a:r>
              <a:rPr dirty="0"/>
              <a:t>SH,</a:t>
            </a:r>
            <a:r>
              <a:rPr dirty="0" spc="-20"/>
              <a:t> </a:t>
            </a:r>
            <a:r>
              <a:rPr dirty="0"/>
              <a:t>No.</a:t>
            </a:r>
            <a:r>
              <a:rPr dirty="0" spc="-20"/>
              <a:t> </a:t>
            </a:r>
            <a:r>
              <a:rPr dirty="0"/>
              <a:t>5</a:t>
            </a:r>
            <a:r>
              <a:rPr dirty="0" spc="-15"/>
              <a:t> </a:t>
            </a:r>
            <a:r>
              <a:rPr dirty="0" spc="-5"/>
              <a:t>Semarang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16079" y="4292992"/>
            <a:ext cx="2320290" cy="960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64"/>
              </a:lnSpc>
              <a:spcBef>
                <a:spcPts val="100"/>
              </a:spcBef>
            </a:pPr>
            <a:r>
              <a:rPr dirty="0" sz="1600" spc="-35">
                <a:latin typeface="Trebuchet MS"/>
                <a:cs typeface="Trebuchet MS"/>
              </a:rPr>
              <a:t>-S1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4">
                <a:latin typeface="Trebuchet MS"/>
                <a:cs typeface="Trebuchet MS"/>
              </a:rPr>
              <a:t>Multidisciplina</a:t>
            </a:r>
            <a:r>
              <a:rPr dirty="0" sz="1600" spc="-45">
                <a:latin typeface="Trebuchet MS"/>
                <a:cs typeface="Trebuchet MS"/>
              </a:rPr>
              <a:t>r</a:t>
            </a:r>
            <a:r>
              <a:rPr dirty="0" sz="1600" spc="-220"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  <a:p>
            <a:pPr marL="88265" marR="5080" indent="-76200">
              <a:lnSpc>
                <a:spcPts val="1810"/>
              </a:lnSpc>
              <a:spcBef>
                <a:spcPts val="100"/>
              </a:spcBef>
            </a:pPr>
            <a:r>
              <a:rPr dirty="0" sz="1600" spc="-80">
                <a:latin typeface="Trebuchet MS"/>
                <a:cs typeface="Trebuchet MS"/>
              </a:rPr>
              <a:t>-D4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50">
                <a:latin typeface="Trebuchet MS"/>
                <a:cs typeface="Trebuchet MS"/>
              </a:rPr>
              <a:t>Health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4">
                <a:latin typeface="Trebuchet MS"/>
                <a:cs typeface="Trebuchet MS"/>
              </a:rPr>
              <a:t>Science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55">
                <a:latin typeface="Trebuchet MS"/>
                <a:cs typeface="Trebuchet MS"/>
              </a:rPr>
              <a:t>(Pharmac</a:t>
            </a:r>
            <a:r>
              <a:rPr dirty="0" sz="1600" spc="-204">
                <a:latin typeface="Trebuchet MS"/>
                <a:cs typeface="Trebuchet MS"/>
              </a:rPr>
              <a:t>y</a:t>
            </a:r>
            <a:r>
              <a:rPr dirty="0" sz="1600" spc="-185">
                <a:latin typeface="Trebuchet MS"/>
                <a:cs typeface="Trebuchet MS"/>
              </a:rPr>
              <a:t>,  </a:t>
            </a:r>
            <a:r>
              <a:rPr dirty="0" sz="1600" spc="-150">
                <a:latin typeface="Trebuchet MS"/>
                <a:cs typeface="Trebuchet MS"/>
              </a:rPr>
              <a:t>Health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50">
                <a:latin typeface="Trebuchet MS"/>
                <a:cs typeface="Trebuchet MS"/>
              </a:rPr>
              <a:t>Analy</a:t>
            </a:r>
            <a:r>
              <a:rPr dirty="0" sz="1600" spc="-90">
                <a:latin typeface="Trebuchet MS"/>
                <a:cs typeface="Trebuchet MS"/>
              </a:rPr>
              <a:t>sis,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25">
                <a:latin typeface="Trebuchet MS"/>
                <a:cs typeface="Trebuchet MS"/>
              </a:rPr>
              <a:t>Ob</a:t>
            </a:r>
            <a:r>
              <a:rPr dirty="0" sz="1600" spc="-75">
                <a:latin typeface="Trebuchet MS"/>
                <a:cs typeface="Trebuchet MS"/>
              </a:rPr>
              <a:t>s</a:t>
            </a:r>
            <a:r>
              <a:rPr dirty="0" sz="1600" spc="-195">
                <a:latin typeface="Trebuchet MS"/>
                <a:cs typeface="Trebuchet MS"/>
              </a:rPr>
              <a:t>t</a:t>
            </a:r>
            <a:r>
              <a:rPr dirty="0" sz="1600" spc="-160">
                <a:latin typeface="Trebuchet MS"/>
                <a:cs typeface="Trebuchet MS"/>
              </a:rPr>
              <a:t>e</a:t>
            </a:r>
            <a:r>
              <a:rPr dirty="0" sz="1600" spc="-135">
                <a:latin typeface="Trebuchet MS"/>
                <a:cs typeface="Trebuchet MS"/>
              </a:rPr>
              <a:t>trics,  </a:t>
            </a:r>
            <a:r>
              <a:rPr dirty="0" sz="1600" spc="-125">
                <a:latin typeface="Trebuchet MS"/>
                <a:cs typeface="Trebuchet MS"/>
              </a:rPr>
              <a:t>P</a:t>
            </a:r>
            <a:r>
              <a:rPr dirty="0" sz="1600" spc="-135">
                <a:latin typeface="Trebuchet MS"/>
                <a:cs typeface="Trebuchet MS"/>
              </a:rPr>
              <a:t>h</a:t>
            </a:r>
            <a:r>
              <a:rPr dirty="0" sz="1600" spc="-215">
                <a:latin typeface="Trebuchet MS"/>
                <a:cs typeface="Trebuchet MS"/>
              </a:rPr>
              <a:t>y</a:t>
            </a:r>
            <a:r>
              <a:rPr dirty="0" sz="1600" spc="-140">
                <a:latin typeface="Trebuchet MS"/>
                <a:cs typeface="Trebuchet MS"/>
              </a:rPr>
              <a:t>siothe</a:t>
            </a:r>
            <a:r>
              <a:rPr dirty="0" sz="1600" spc="-100">
                <a:latin typeface="Trebuchet MS"/>
                <a:cs typeface="Trebuchet MS"/>
              </a:rPr>
              <a:t>r</a:t>
            </a:r>
            <a:r>
              <a:rPr dirty="0" sz="1600" spc="-114">
                <a:latin typeface="Trebuchet MS"/>
                <a:cs typeface="Trebuchet MS"/>
              </a:rPr>
              <a:t>a</a:t>
            </a:r>
            <a:r>
              <a:rPr dirty="0" sz="1600" spc="-135">
                <a:latin typeface="Trebuchet MS"/>
                <a:cs typeface="Trebuchet MS"/>
              </a:rPr>
              <a:t>p</a:t>
            </a:r>
            <a:r>
              <a:rPr dirty="0" sz="1600" spc="-275">
                <a:latin typeface="Trebuchet MS"/>
                <a:cs typeface="Trebuchet MS"/>
              </a:rPr>
              <a:t>y</a:t>
            </a:r>
            <a:r>
              <a:rPr dirty="0" sz="1600" spc="-210">
                <a:latin typeface="Trebuchet MS"/>
                <a:cs typeface="Trebuchet MS"/>
              </a:rPr>
              <a:t>,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60">
                <a:latin typeface="Trebuchet MS"/>
                <a:cs typeface="Trebuchet MS"/>
              </a:rPr>
              <a:t>e</a:t>
            </a:r>
            <a:r>
              <a:rPr dirty="0" sz="1600" spc="-175">
                <a:latin typeface="Trebuchet MS"/>
                <a:cs typeface="Trebuchet MS"/>
              </a:rPr>
              <a:t>tc)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55379" y="5605027"/>
            <a:ext cx="2536825" cy="229235"/>
          </a:xfrm>
          <a:prstGeom prst="rect">
            <a:avLst/>
          </a:prstGeom>
          <a:solidFill>
            <a:srgbClr val="CCE2F5"/>
          </a:solidFill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ts val="1800"/>
              </a:lnSpc>
            </a:pPr>
            <a:r>
              <a:rPr dirty="0" sz="2000" spc="-120" b="1">
                <a:latin typeface="Tahoma"/>
                <a:cs typeface="Tahoma"/>
              </a:rPr>
              <a:t>R</a:t>
            </a:r>
            <a:r>
              <a:rPr dirty="0" sz="2000" spc="-110" b="1">
                <a:latin typeface="Tahoma"/>
                <a:cs typeface="Tahoma"/>
              </a:rPr>
              <a:t>E</a:t>
            </a:r>
            <a:r>
              <a:rPr dirty="0" sz="2000" spc="-200" b="1">
                <a:latin typeface="Tahoma"/>
                <a:cs typeface="Tahoma"/>
              </a:rPr>
              <a:t>GISTR</a:t>
            </a:r>
            <a:r>
              <a:rPr dirty="0" sz="2000" spc="-229" b="1">
                <a:latin typeface="Tahoma"/>
                <a:cs typeface="Tahoma"/>
              </a:rPr>
              <a:t>A</a:t>
            </a:r>
            <a:r>
              <a:rPr dirty="0" sz="2000" spc="-210" b="1">
                <a:latin typeface="Tahoma"/>
                <a:cs typeface="Tahoma"/>
              </a:rPr>
              <a:t>TION</a:t>
            </a:r>
            <a:r>
              <a:rPr dirty="0" sz="2000" spc="-225" b="1">
                <a:latin typeface="Tahoma"/>
                <a:cs typeface="Tahoma"/>
              </a:rPr>
              <a:t> </a:t>
            </a:r>
            <a:r>
              <a:rPr dirty="0" sz="2000" spc="-65" b="1">
                <a:latin typeface="Tahoma"/>
                <a:cs typeface="Tahoma"/>
              </a:rPr>
              <a:t>FEES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5754" y="6305319"/>
            <a:ext cx="1318260" cy="4997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0"/>
              </a:spcBef>
            </a:pPr>
            <a:r>
              <a:rPr dirty="0" sz="1600" spc="-40">
                <a:latin typeface="Trebuchet MS"/>
                <a:cs typeface="Trebuchet MS"/>
              </a:rPr>
              <a:t>SPI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114">
                <a:latin typeface="Trebuchet MS"/>
                <a:cs typeface="Trebuchet MS"/>
              </a:rPr>
              <a:t>P</a:t>
            </a:r>
            <a:r>
              <a:rPr dirty="0" sz="1600" spc="-85">
                <a:latin typeface="Trebuchet MS"/>
                <a:cs typeface="Trebuchet MS"/>
              </a:rPr>
              <a:t>o</a:t>
            </a:r>
            <a:r>
              <a:rPr dirty="0" sz="1600" spc="-55">
                <a:latin typeface="Trebuchet MS"/>
                <a:cs typeface="Trebuchet MS"/>
              </a:rPr>
              <a:t>s</a:t>
            </a:r>
            <a:r>
              <a:rPr dirty="0" sz="1600" spc="-170">
                <a:latin typeface="Trebuchet MS"/>
                <a:cs typeface="Trebuchet MS"/>
              </a:rPr>
              <a:t>tg</a:t>
            </a:r>
            <a:r>
              <a:rPr dirty="0" sz="1600" spc="-125">
                <a:latin typeface="Trebuchet MS"/>
                <a:cs typeface="Trebuchet MS"/>
              </a:rPr>
              <a:t>r</a:t>
            </a:r>
            <a:r>
              <a:rPr dirty="0" sz="1600" spc="-145">
                <a:latin typeface="Trebuchet MS"/>
                <a:cs typeface="Trebuchet MS"/>
              </a:rPr>
              <a:t>adua</a:t>
            </a:r>
            <a:r>
              <a:rPr dirty="0" sz="1600" spc="-100">
                <a:latin typeface="Trebuchet MS"/>
                <a:cs typeface="Trebuchet MS"/>
              </a:rPr>
              <a:t>t</a:t>
            </a:r>
            <a:r>
              <a:rPr dirty="0" sz="1600" spc="-114">
                <a:latin typeface="Trebuchet MS"/>
                <a:cs typeface="Trebuchet MS"/>
              </a:rPr>
              <a:t>e  </a:t>
            </a:r>
            <a:r>
              <a:rPr dirty="0" sz="1600" spc="-114">
                <a:latin typeface="Trebuchet MS"/>
                <a:cs typeface="Trebuchet MS"/>
              </a:rPr>
              <a:t>SPP/semester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25765" y="5855309"/>
            <a:ext cx="3257550" cy="4997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0"/>
              </a:spcBef>
              <a:tabLst>
                <a:tab pos="2178050" algn="l"/>
                <a:tab pos="2572385" algn="l"/>
              </a:tabLst>
            </a:pPr>
            <a:r>
              <a:rPr dirty="0" baseline="3472" sz="2400" spc="-165">
                <a:latin typeface="Trebuchet MS"/>
                <a:cs typeface="Trebuchet MS"/>
              </a:rPr>
              <a:t>R</a:t>
            </a:r>
            <a:r>
              <a:rPr dirty="0" baseline="3472" sz="2400" spc="-150">
                <a:latin typeface="Trebuchet MS"/>
                <a:cs typeface="Trebuchet MS"/>
              </a:rPr>
              <a:t>egi</a:t>
            </a:r>
            <a:r>
              <a:rPr dirty="0" baseline="3472" sz="2400" spc="-120">
                <a:latin typeface="Trebuchet MS"/>
                <a:cs typeface="Trebuchet MS"/>
              </a:rPr>
              <a:t>s</a:t>
            </a:r>
            <a:r>
              <a:rPr dirty="0" baseline="3472" sz="2400" spc="-292">
                <a:latin typeface="Trebuchet MS"/>
                <a:cs typeface="Trebuchet MS"/>
              </a:rPr>
              <a:t>t</a:t>
            </a:r>
            <a:r>
              <a:rPr dirty="0" baseline="3472" sz="2400" spc="-254">
                <a:latin typeface="Trebuchet MS"/>
                <a:cs typeface="Trebuchet MS"/>
              </a:rPr>
              <a:t>r</a:t>
            </a:r>
            <a:r>
              <a:rPr dirty="0" baseline="3472" sz="2400" spc="-202">
                <a:latin typeface="Trebuchet MS"/>
                <a:cs typeface="Trebuchet MS"/>
              </a:rPr>
              <a:t>ation</a:t>
            </a:r>
            <a:r>
              <a:rPr dirty="0" baseline="3472" sz="2400">
                <a:latin typeface="Trebuchet MS"/>
                <a:cs typeface="Trebuchet MS"/>
              </a:rPr>
              <a:t>	</a:t>
            </a:r>
            <a:r>
              <a:rPr dirty="0" sz="1600" spc="-110">
                <a:latin typeface="Trebuchet MS"/>
                <a:cs typeface="Trebuchet MS"/>
              </a:rPr>
              <a:t>Rp</a:t>
            </a:r>
            <a:r>
              <a:rPr dirty="0" sz="1600">
                <a:latin typeface="Trebuchet MS"/>
                <a:cs typeface="Trebuchet MS"/>
              </a:rPr>
              <a:t>	</a:t>
            </a:r>
            <a:r>
              <a:rPr dirty="0" sz="1600" spc="-45">
                <a:latin typeface="Trebuchet MS"/>
                <a:cs typeface="Trebuchet MS"/>
              </a:rPr>
              <a:t>750.000  </a:t>
            </a:r>
            <a:r>
              <a:rPr dirty="0" baseline="3472" sz="2400" spc="-195">
                <a:latin typeface="Trebuchet MS"/>
                <a:cs typeface="Trebuchet MS"/>
              </a:rPr>
              <a:t>Matriculation</a:t>
            </a:r>
            <a:r>
              <a:rPr dirty="0" baseline="3472" sz="2400" spc="-277">
                <a:latin typeface="Trebuchet MS"/>
                <a:cs typeface="Trebuchet MS"/>
              </a:rPr>
              <a:t> </a:t>
            </a:r>
            <a:r>
              <a:rPr dirty="0" baseline="3472" sz="2400" spc="-232">
                <a:latin typeface="Trebuchet MS"/>
                <a:cs typeface="Trebuchet MS"/>
              </a:rPr>
              <a:t>(if</a:t>
            </a:r>
            <a:r>
              <a:rPr dirty="0" baseline="3472" sz="2400" spc="-277">
                <a:latin typeface="Trebuchet MS"/>
                <a:cs typeface="Trebuchet MS"/>
              </a:rPr>
              <a:t> </a:t>
            </a:r>
            <a:r>
              <a:rPr dirty="0" baseline="3472" sz="2400" spc="-179">
                <a:latin typeface="Trebuchet MS"/>
                <a:cs typeface="Trebuchet MS"/>
              </a:rPr>
              <a:t>necessa</a:t>
            </a:r>
            <a:r>
              <a:rPr dirty="0" baseline="3472" sz="2400" spc="-52">
                <a:latin typeface="Trebuchet MS"/>
                <a:cs typeface="Trebuchet MS"/>
              </a:rPr>
              <a:t>r</a:t>
            </a:r>
            <a:r>
              <a:rPr dirty="0" baseline="3472" sz="2400" spc="-300">
                <a:latin typeface="Trebuchet MS"/>
                <a:cs typeface="Trebuchet MS"/>
              </a:rPr>
              <a:t>y)</a:t>
            </a:r>
            <a:r>
              <a:rPr dirty="0" baseline="3472" sz="2400">
                <a:latin typeface="Trebuchet MS"/>
                <a:cs typeface="Trebuchet MS"/>
              </a:rPr>
              <a:t>	</a:t>
            </a:r>
            <a:r>
              <a:rPr dirty="0" sz="1600" spc="-110">
                <a:latin typeface="Trebuchet MS"/>
                <a:cs typeface="Trebuchet MS"/>
              </a:rPr>
              <a:t>Rp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3.500.000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1603" y="6316095"/>
            <a:ext cx="1092200" cy="49974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0"/>
              </a:spcBef>
            </a:pPr>
            <a:r>
              <a:rPr dirty="0" sz="1600" spc="-110">
                <a:latin typeface="Trebuchet MS"/>
                <a:cs typeface="Trebuchet MS"/>
              </a:rPr>
              <a:t>Rp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60">
                <a:latin typeface="Trebuchet MS"/>
                <a:cs typeface="Trebuchet MS"/>
              </a:rPr>
              <a:t>8.000.000  </a:t>
            </a:r>
            <a:r>
              <a:rPr dirty="0" sz="1600" spc="-110">
                <a:latin typeface="Trebuchet MS"/>
                <a:cs typeface="Trebuchet MS"/>
              </a:rPr>
              <a:t>Rp</a:t>
            </a:r>
            <a:r>
              <a:rPr dirty="0" sz="1600" spc="-185">
                <a:latin typeface="Trebuchet MS"/>
                <a:cs typeface="Trebuchet MS"/>
              </a:rPr>
              <a:t> </a:t>
            </a:r>
            <a:r>
              <a:rPr dirty="0" sz="1600" spc="-65">
                <a:latin typeface="Trebuchet MS"/>
                <a:cs typeface="Trebuchet MS"/>
              </a:rPr>
              <a:t>9.000.000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:title>FLYER ENGLISH.cdr</dc:title>
  <dcterms:created xsi:type="dcterms:W3CDTF">2021-06-08T18:32:23Z</dcterms:created>
  <dcterms:modified xsi:type="dcterms:W3CDTF">2021-06-08T18:32:23Z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2021-02-14T00:00:00Z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2021-06-08T00:00:00Z</vt:filetime>
  </property>
</Properties>
</file>